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69" r:id="rId5"/>
    <p:sldId id="277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</p:sldIdLst>
  <p:sldSz cx="14630400" cy="8229600"/>
  <p:notesSz cx="6805613" cy="9944100"/>
  <p:defaultTextStyle>
    <a:defPPr>
      <a:defRPr lang="nb-NO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  <p15:guide id="3" orient="horz" pos="2476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2791">
          <p15:clr>
            <a:srgbClr val="A4A3A4"/>
          </p15:clr>
        </p15:guide>
        <p15:guide id="6" pos="9013">
          <p15:clr>
            <a:srgbClr val="A4A3A4"/>
          </p15:clr>
        </p15:guide>
        <p15:guide id="7" orient="horz" pos="5065">
          <p15:clr>
            <a:srgbClr val="A4A3A4"/>
          </p15:clr>
        </p15:guide>
        <p15:guide id="8" orient="horz" pos="5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9900"/>
    <a:srgbClr val="00FF00"/>
    <a:srgbClr val="E7FFFF"/>
    <a:srgbClr val="CCFFFF"/>
    <a:srgbClr val="EEF7E9"/>
    <a:srgbClr val="C1C1FF"/>
    <a:srgbClr val="9999FF"/>
    <a:srgbClr val="0095C8"/>
    <a:srgbClr val="1A2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090112-3A03-4CD2-8B09-788DC8D8B2BA}" v="16" dt="2023-01-23T07:43:33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890" y="82"/>
      </p:cViewPr>
      <p:guideLst>
        <p:guide orient="horz" pos="2592"/>
        <p:guide pos="4608"/>
        <p:guide orient="horz" pos="2476"/>
        <p:guide orient="horz" pos="192"/>
        <p:guide orient="horz" pos="2791"/>
        <p:guide pos="9013"/>
        <p:guide orient="horz" pos="5065"/>
        <p:guide orient="horz" pos="5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BE7A4-2C45-054D-8553-0DA0933C6928}" type="datetimeFigureOut">
              <a:rPr lang="en-US" smtClean="0"/>
              <a:t>4/25/2023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3712-C6D2-7542-98F8-9427C8A5C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176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 userDrawn="1"/>
        </p:nvSpPr>
        <p:spPr>
          <a:xfrm rot="4198283">
            <a:off x="10068977" y="2215561"/>
            <a:ext cx="8765035" cy="2829165"/>
          </a:xfrm>
          <a:custGeom>
            <a:avLst/>
            <a:gdLst>
              <a:gd name="connsiteX0" fmla="*/ 0 w 9063143"/>
              <a:gd name="connsiteY0" fmla="*/ 0 h 3844862"/>
              <a:gd name="connsiteX1" fmla="*/ 9063143 w 9063143"/>
              <a:gd name="connsiteY1" fmla="*/ 0 h 3844862"/>
              <a:gd name="connsiteX2" fmla="*/ 9063143 w 9063143"/>
              <a:gd name="connsiteY2" fmla="*/ 3844862 h 3844862"/>
              <a:gd name="connsiteX3" fmla="*/ 0 w 9063143"/>
              <a:gd name="connsiteY3" fmla="*/ 3844862 h 3844862"/>
              <a:gd name="connsiteX4" fmla="*/ 0 w 9063143"/>
              <a:gd name="connsiteY4" fmla="*/ 0 h 3844862"/>
              <a:gd name="connsiteX0" fmla="*/ 0 w 9063143"/>
              <a:gd name="connsiteY0" fmla="*/ 0 h 3846464"/>
              <a:gd name="connsiteX1" fmla="*/ 9063143 w 9063143"/>
              <a:gd name="connsiteY1" fmla="*/ 0 h 3846464"/>
              <a:gd name="connsiteX2" fmla="*/ 9063143 w 9063143"/>
              <a:gd name="connsiteY2" fmla="*/ 3844862 h 3846464"/>
              <a:gd name="connsiteX3" fmla="*/ 310319 w 9063143"/>
              <a:gd name="connsiteY3" fmla="*/ 3846464 h 3846464"/>
              <a:gd name="connsiteX4" fmla="*/ 0 w 9063143"/>
              <a:gd name="connsiteY4" fmla="*/ 0 h 3846464"/>
              <a:gd name="connsiteX0" fmla="*/ 0 w 9063143"/>
              <a:gd name="connsiteY0" fmla="*/ 0 h 3847272"/>
              <a:gd name="connsiteX1" fmla="*/ 9063143 w 9063143"/>
              <a:gd name="connsiteY1" fmla="*/ 0 h 3847272"/>
              <a:gd name="connsiteX2" fmla="*/ 9063143 w 9063143"/>
              <a:gd name="connsiteY2" fmla="*/ 3844862 h 3847272"/>
              <a:gd name="connsiteX3" fmla="*/ 303266 w 9063143"/>
              <a:gd name="connsiteY3" fmla="*/ 3847272 h 3847272"/>
              <a:gd name="connsiteX4" fmla="*/ 0 w 9063143"/>
              <a:gd name="connsiteY4" fmla="*/ 0 h 3847272"/>
              <a:gd name="connsiteX0" fmla="*/ 1029730 w 8759877"/>
              <a:gd name="connsiteY0" fmla="*/ 1029229 h 3847272"/>
              <a:gd name="connsiteX1" fmla="*/ 8759877 w 8759877"/>
              <a:gd name="connsiteY1" fmla="*/ 0 h 3847272"/>
              <a:gd name="connsiteX2" fmla="*/ 8759877 w 8759877"/>
              <a:gd name="connsiteY2" fmla="*/ 3844862 h 3847272"/>
              <a:gd name="connsiteX3" fmla="*/ 0 w 8759877"/>
              <a:gd name="connsiteY3" fmla="*/ 3847272 h 3847272"/>
              <a:gd name="connsiteX4" fmla="*/ 1029730 w 8759877"/>
              <a:gd name="connsiteY4" fmla="*/ 1029229 h 3847272"/>
              <a:gd name="connsiteX0" fmla="*/ 1041192 w 8759877"/>
              <a:gd name="connsiteY0" fmla="*/ 1018387 h 3847272"/>
              <a:gd name="connsiteX1" fmla="*/ 8759877 w 8759877"/>
              <a:gd name="connsiteY1" fmla="*/ 0 h 3847272"/>
              <a:gd name="connsiteX2" fmla="*/ 8759877 w 8759877"/>
              <a:gd name="connsiteY2" fmla="*/ 3844862 h 3847272"/>
              <a:gd name="connsiteX3" fmla="*/ 0 w 8759877"/>
              <a:gd name="connsiteY3" fmla="*/ 3847272 h 3847272"/>
              <a:gd name="connsiteX4" fmla="*/ 1041192 w 8759877"/>
              <a:gd name="connsiteY4" fmla="*/ 1018387 h 3847272"/>
              <a:gd name="connsiteX0" fmla="*/ 1036314 w 8754999"/>
              <a:gd name="connsiteY0" fmla="*/ 1018387 h 3852430"/>
              <a:gd name="connsiteX1" fmla="*/ 8754999 w 8754999"/>
              <a:gd name="connsiteY1" fmla="*/ 0 h 3852430"/>
              <a:gd name="connsiteX2" fmla="*/ 8754999 w 8754999"/>
              <a:gd name="connsiteY2" fmla="*/ 3844862 h 3852430"/>
              <a:gd name="connsiteX3" fmla="*/ 0 w 8754999"/>
              <a:gd name="connsiteY3" fmla="*/ 3852430 h 3852430"/>
              <a:gd name="connsiteX4" fmla="*/ 1036314 w 8754999"/>
              <a:gd name="connsiteY4" fmla="*/ 1018387 h 3852430"/>
              <a:gd name="connsiteX0" fmla="*/ 1046350 w 8765035"/>
              <a:gd name="connsiteY0" fmla="*/ 1018387 h 3852151"/>
              <a:gd name="connsiteX1" fmla="*/ 8765035 w 8765035"/>
              <a:gd name="connsiteY1" fmla="*/ 0 h 3852151"/>
              <a:gd name="connsiteX2" fmla="*/ 8765035 w 8765035"/>
              <a:gd name="connsiteY2" fmla="*/ 3844862 h 3852151"/>
              <a:gd name="connsiteX3" fmla="*/ 0 w 8765035"/>
              <a:gd name="connsiteY3" fmla="*/ 3852151 h 3852151"/>
              <a:gd name="connsiteX4" fmla="*/ 1046350 w 8765035"/>
              <a:gd name="connsiteY4" fmla="*/ 1018387 h 3852151"/>
              <a:gd name="connsiteX0" fmla="*/ 1031155 w 8765035"/>
              <a:gd name="connsiteY0" fmla="*/ 1022986 h 3852151"/>
              <a:gd name="connsiteX1" fmla="*/ 8765035 w 8765035"/>
              <a:gd name="connsiteY1" fmla="*/ 0 h 3852151"/>
              <a:gd name="connsiteX2" fmla="*/ 8765035 w 8765035"/>
              <a:gd name="connsiteY2" fmla="*/ 3844862 h 3852151"/>
              <a:gd name="connsiteX3" fmla="*/ 0 w 8765035"/>
              <a:gd name="connsiteY3" fmla="*/ 3852151 h 3852151"/>
              <a:gd name="connsiteX4" fmla="*/ 1031155 w 8765035"/>
              <a:gd name="connsiteY4" fmla="*/ 1022986 h 3852151"/>
              <a:gd name="connsiteX0" fmla="*/ 1031155 w 8765035"/>
              <a:gd name="connsiteY0" fmla="*/ 0 h 2829165"/>
              <a:gd name="connsiteX1" fmla="*/ 8765035 w 8765035"/>
              <a:gd name="connsiteY1" fmla="*/ 2821876 h 2829165"/>
              <a:gd name="connsiteX2" fmla="*/ 0 w 8765035"/>
              <a:gd name="connsiteY2" fmla="*/ 2829165 h 2829165"/>
              <a:gd name="connsiteX3" fmla="*/ 1031155 w 8765035"/>
              <a:gd name="connsiteY3" fmla="*/ 0 h 282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5035" h="2829165">
                <a:moveTo>
                  <a:pt x="1031155" y="0"/>
                </a:moveTo>
                <a:lnTo>
                  <a:pt x="8765035" y="2821876"/>
                </a:lnTo>
                <a:lnTo>
                  <a:pt x="0" y="2829165"/>
                </a:lnTo>
                <a:lnTo>
                  <a:pt x="103115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847" y="320934"/>
            <a:ext cx="1532715" cy="192705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02609" y="2665913"/>
            <a:ext cx="7555765" cy="1258848"/>
          </a:xfrm>
        </p:spPr>
        <p:txBody>
          <a:bodyPr anchor="b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02609" y="4090853"/>
            <a:ext cx="7555765" cy="33239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8" name="Rectangle 17"/>
          <p:cNvSpPr/>
          <p:nvPr userDrawn="1"/>
        </p:nvSpPr>
        <p:spPr>
          <a:xfrm rot="4198283">
            <a:off x="-4214205" y="3184442"/>
            <a:ext cx="8760743" cy="2827569"/>
          </a:xfrm>
          <a:custGeom>
            <a:avLst/>
            <a:gdLst>
              <a:gd name="connsiteX0" fmla="*/ 0 w 9307013"/>
              <a:gd name="connsiteY0" fmla="*/ 0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0 w 9307013"/>
              <a:gd name="connsiteY4" fmla="*/ 0 h 2967365"/>
              <a:gd name="connsiteX0" fmla="*/ 450834 w 9307013"/>
              <a:gd name="connsiteY0" fmla="*/ 0 h 2968089"/>
              <a:gd name="connsiteX1" fmla="*/ 9307013 w 9307013"/>
              <a:gd name="connsiteY1" fmla="*/ 724 h 2968089"/>
              <a:gd name="connsiteX2" fmla="*/ 9307013 w 9307013"/>
              <a:gd name="connsiteY2" fmla="*/ 2968089 h 2968089"/>
              <a:gd name="connsiteX3" fmla="*/ 0 w 9307013"/>
              <a:gd name="connsiteY3" fmla="*/ 2968089 h 2968089"/>
              <a:gd name="connsiteX4" fmla="*/ 450834 w 9307013"/>
              <a:gd name="connsiteY4" fmla="*/ 0 h 2968089"/>
              <a:gd name="connsiteX0" fmla="*/ 483161 w 9307013"/>
              <a:gd name="connsiteY0" fmla="*/ 4232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483161 w 9307013"/>
              <a:gd name="connsiteY4" fmla="*/ 4232 h 2967365"/>
              <a:gd name="connsiteX0" fmla="*/ 0 w 8823852"/>
              <a:gd name="connsiteY0" fmla="*/ 4232 h 2967365"/>
              <a:gd name="connsiteX1" fmla="*/ 8823852 w 8823852"/>
              <a:gd name="connsiteY1" fmla="*/ 0 h 2967365"/>
              <a:gd name="connsiteX2" fmla="*/ 8823852 w 8823852"/>
              <a:gd name="connsiteY2" fmla="*/ 2967365 h 2967365"/>
              <a:gd name="connsiteX3" fmla="*/ 0 w 8823852"/>
              <a:gd name="connsiteY3" fmla="*/ 4232 h 2967365"/>
              <a:gd name="connsiteX0" fmla="*/ 0 w 8823852"/>
              <a:gd name="connsiteY0" fmla="*/ 4232 h 2843733"/>
              <a:gd name="connsiteX1" fmla="*/ 8823852 w 8823852"/>
              <a:gd name="connsiteY1" fmla="*/ 0 h 2843733"/>
              <a:gd name="connsiteX2" fmla="*/ 7735598 w 8823852"/>
              <a:gd name="connsiteY2" fmla="*/ 2843733 h 2843733"/>
              <a:gd name="connsiteX3" fmla="*/ 0 w 8823852"/>
              <a:gd name="connsiteY3" fmla="*/ 4232 h 2843733"/>
              <a:gd name="connsiteX0" fmla="*/ 0 w 8756392"/>
              <a:gd name="connsiteY0" fmla="*/ 0 h 2839501"/>
              <a:gd name="connsiteX1" fmla="*/ 8756392 w 8756392"/>
              <a:gd name="connsiteY1" fmla="*/ 21088 h 2839501"/>
              <a:gd name="connsiteX2" fmla="*/ 7735598 w 8756392"/>
              <a:gd name="connsiteY2" fmla="*/ 2839501 h 2839501"/>
              <a:gd name="connsiteX3" fmla="*/ 0 w 8756392"/>
              <a:gd name="connsiteY3" fmla="*/ 0 h 2839501"/>
              <a:gd name="connsiteX0" fmla="*/ 0 w 8759654"/>
              <a:gd name="connsiteY0" fmla="*/ 0 h 2830552"/>
              <a:gd name="connsiteX1" fmla="*/ 8759654 w 8759654"/>
              <a:gd name="connsiteY1" fmla="*/ 12139 h 2830552"/>
              <a:gd name="connsiteX2" fmla="*/ 7738860 w 8759654"/>
              <a:gd name="connsiteY2" fmla="*/ 2830552 h 2830552"/>
              <a:gd name="connsiteX3" fmla="*/ 0 w 8759654"/>
              <a:gd name="connsiteY3" fmla="*/ 0 h 2830552"/>
              <a:gd name="connsiteX0" fmla="*/ 0 w 8762917"/>
              <a:gd name="connsiteY0" fmla="*/ 0 h 2821603"/>
              <a:gd name="connsiteX1" fmla="*/ 8762917 w 8762917"/>
              <a:gd name="connsiteY1" fmla="*/ 3190 h 2821603"/>
              <a:gd name="connsiteX2" fmla="*/ 7742123 w 8762917"/>
              <a:gd name="connsiteY2" fmla="*/ 2821603 h 2821603"/>
              <a:gd name="connsiteX3" fmla="*/ 0 w 8762917"/>
              <a:gd name="connsiteY3" fmla="*/ 0 h 2821603"/>
              <a:gd name="connsiteX0" fmla="*/ 0 w 8759655"/>
              <a:gd name="connsiteY0" fmla="*/ 0 h 2830552"/>
              <a:gd name="connsiteX1" fmla="*/ 8759655 w 8759655"/>
              <a:gd name="connsiteY1" fmla="*/ 12139 h 2830552"/>
              <a:gd name="connsiteX2" fmla="*/ 7738861 w 8759655"/>
              <a:gd name="connsiteY2" fmla="*/ 2830552 h 2830552"/>
              <a:gd name="connsiteX3" fmla="*/ 0 w 8759655"/>
              <a:gd name="connsiteY3" fmla="*/ 0 h 2830552"/>
              <a:gd name="connsiteX0" fmla="*/ 0 w 8760743"/>
              <a:gd name="connsiteY0" fmla="*/ 0 h 2827569"/>
              <a:gd name="connsiteX1" fmla="*/ 8760743 w 8760743"/>
              <a:gd name="connsiteY1" fmla="*/ 9156 h 2827569"/>
              <a:gd name="connsiteX2" fmla="*/ 7739949 w 8760743"/>
              <a:gd name="connsiteY2" fmla="*/ 2827569 h 2827569"/>
              <a:gd name="connsiteX3" fmla="*/ 0 w 8760743"/>
              <a:gd name="connsiteY3" fmla="*/ 0 h 28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743" h="2827569">
                <a:moveTo>
                  <a:pt x="0" y="0"/>
                </a:moveTo>
                <a:lnTo>
                  <a:pt x="8760743" y="9156"/>
                </a:lnTo>
                <a:lnTo>
                  <a:pt x="7739949" y="2827569"/>
                </a:lnTo>
                <a:lnTo>
                  <a:pt x="0" y="0"/>
                </a:lnTo>
                <a:close/>
              </a:path>
            </a:pathLst>
          </a:custGeom>
          <a:solidFill>
            <a:srgbClr val="63A8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>
                <a:solidFill>
                  <a:srgbClr val="0095C8"/>
                </a:solidFill>
              </a:rPr>
              <a:t> </a:t>
            </a:r>
          </a:p>
        </p:txBody>
      </p:sp>
      <p:sp>
        <p:nvSpPr>
          <p:cNvPr id="14" name="Rectangle 13"/>
          <p:cNvSpPr/>
          <p:nvPr userDrawn="1"/>
        </p:nvSpPr>
        <p:spPr>
          <a:xfrm rot="4198283">
            <a:off x="-1851958" y="3900016"/>
            <a:ext cx="8916593" cy="431953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6"/>
              <a:gd name="connsiteX1" fmla="*/ 9307013 w 9307013"/>
              <a:gd name="connsiteY1" fmla="*/ 0 h 426386"/>
              <a:gd name="connsiteX2" fmla="*/ 9307013 w 9307013"/>
              <a:gd name="connsiteY2" fmla="*/ 425063 h 426386"/>
              <a:gd name="connsiteX3" fmla="*/ 300282 w 9307013"/>
              <a:gd name="connsiteY3" fmla="*/ 426386 h 426386"/>
              <a:gd name="connsiteX4" fmla="*/ 0 w 9307013"/>
              <a:gd name="connsiteY4" fmla="*/ 0 h 426386"/>
              <a:gd name="connsiteX0" fmla="*/ 153808 w 9006731"/>
              <a:gd name="connsiteY0" fmla="*/ 0 h 429823"/>
              <a:gd name="connsiteX1" fmla="*/ 9006731 w 9006731"/>
              <a:gd name="connsiteY1" fmla="*/ 3437 h 429823"/>
              <a:gd name="connsiteX2" fmla="*/ 9006731 w 9006731"/>
              <a:gd name="connsiteY2" fmla="*/ 428500 h 429823"/>
              <a:gd name="connsiteX3" fmla="*/ 0 w 9006731"/>
              <a:gd name="connsiteY3" fmla="*/ 429823 h 429823"/>
              <a:gd name="connsiteX4" fmla="*/ 153808 w 9006731"/>
              <a:gd name="connsiteY4" fmla="*/ 0 h 429823"/>
              <a:gd name="connsiteX0" fmla="*/ 153808 w 9006731"/>
              <a:gd name="connsiteY0" fmla="*/ 0 h 431646"/>
              <a:gd name="connsiteX1" fmla="*/ 9006731 w 9006731"/>
              <a:gd name="connsiteY1" fmla="*/ 3437 h 431646"/>
              <a:gd name="connsiteX2" fmla="*/ 8764349 w 9006731"/>
              <a:gd name="connsiteY2" fmla="*/ 431646 h 431646"/>
              <a:gd name="connsiteX3" fmla="*/ 0 w 9006731"/>
              <a:gd name="connsiteY3" fmla="*/ 429823 h 431646"/>
              <a:gd name="connsiteX4" fmla="*/ 153808 w 9006731"/>
              <a:gd name="connsiteY4" fmla="*/ 0 h 431646"/>
              <a:gd name="connsiteX0" fmla="*/ 153808 w 8916593"/>
              <a:gd name="connsiteY0" fmla="*/ 307 h 431953"/>
              <a:gd name="connsiteX1" fmla="*/ 8916593 w 8916593"/>
              <a:gd name="connsiteY1" fmla="*/ 0 h 431953"/>
              <a:gd name="connsiteX2" fmla="*/ 8764349 w 8916593"/>
              <a:gd name="connsiteY2" fmla="*/ 431953 h 431953"/>
              <a:gd name="connsiteX3" fmla="*/ 0 w 8916593"/>
              <a:gd name="connsiteY3" fmla="*/ 430130 h 431953"/>
              <a:gd name="connsiteX4" fmla="*/ 153808 w 8916593"/>
              <a:gd name="connsiteY4" fmla="*/ 307 h 4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6593" h="431953">
                <a:moveTo>
                  <a:pt x="153808" y="307"/>
                </a:moveTo>
                <a:lnTo>
                  <a:pt x="8916593" y="0"/>
                </a:lnTo>
                <a:lnTo>
                  <a:pt x="8764349" y="431953"/>
                </a:lnTo>
                <a:lnTo>
                  <a:pt x="0" y="430130"/>
                </a:lnTo>
                <a:lnTo>
                  <a:pt x="153808" y="3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6" name="Rectangle 15"/>
          <p:cNvSpPr/>
          <p:nvPr userDrawn="1"/>
        </p:nvSpPr>
        <p:spPr>
          <a:xfrm rot="4198283">
            <a:off x="-2309230" y="3900703"/>
            <a:ext cx="8924335" cy="430689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7"/>
              <a:gd name="connsiteX1" fmla="*/ 9307013 w 9307013"/>
              <a:gd name="connsiteY1" fmla="*/ 0 h 426387"/>
              <a:gd name="connsiteX2" fmla="*/ 9307013 w 9307013"/>
              <a:gd name="connsiteY2" fmla="*/ 425063 h 426387"/>
              <a:gd name="connsiteX3" fmla="*/ 300282 w 9307013"/>
              <a:gd name="connsiteY3" fmla="*/ 426387 h 426387"/>
              <a:gd name="connsiteX4" fmla="*/ 0 w 9307013"/>
              <a:gd name="connsiteY4" fmla="*/ 0 h 426387"/>
              <a:gd name="connsiteX0" fmla="*/ 155704 w 9006731"/>
              <a:gd name="connsiteY0" fmla="*/ 633 h 426387"/>
              <a:gd name="connsiteX1" fmla="*/ 9006731 w 9006731"/>
              <a:gd name="connsiteY1" fmla="*/ 0 h 426387"/>
              <a:gd name="connsiteX2" fmla="*/ 9006731 w 9006731"/>
              <a:gd name="connsiteY2" fmla="*/ 425063 h 426387"/>
              <a:gd name="connsiteX3" fmla="*/ 0 w 9006731"/>
              <a:gd name="connsiteY3" fmla="*/ 426387 h 426387"/>
              <a:gd name="connsiteX4" fmla="*/ 155704 w 9006731"/>
              <a:gd name="connsiteY4" fmla="*/ 633 h 426387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8773430 w 9010802"/>
              <a:gd name="connsiteY2" fmla="*/ 425877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8924335"/>
              <a:gd name="connsiteY0" fmla="*/ 3039 h 430689"/>
              <a:gd name="connsiteX1" fmla="*/ 8924335 w 8924335"/>
              <a:gd name="connsiteY1" fmla="*/ 0 h 430689"/>
              <a:gd name="connsiteX2" fmla="*/ 8773430 w 8924335"/>
              <a:gd name="connsiteY2" fmla="*/ 428283 h 430689"/>
              <a:gd name="connsiteX3" fmla="*/ 0 w 8924335"/>
              <a:gd name="connsiteY3" fmla="*/ 430689 h 430689"/>
              <a:gd name="connsiteX4" fmla="*/ 159775 w 8924335"/>
              <a:gd name="connsiteY4" fmla="*/ 3039 h 43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4335" h="430689">
                <a:moveTo>
                  <a:pt x="159775" y="3039"/>
                </a:moveTo>
                <a:lnTo>
                  <a:pt x="8924335" y="0"/>
                </a:lnTo>
                <a:lnTo>
                  <a:pt x="8773430" y="428283"/>
                </a:lnTo>
                <a:lnTo>
                  <a:pt x="0" y="430689"/>
                </a:lnTo>
                <a:lnTo>
                  <a:pt x="159775" y="3039"/>
                </a:lnTo>
                <a:close/>
              </a:path>
            </a:pathLst>
          </a:custGeom>
          <a:solidFill>
            <a:srgbClr val="0095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7" name="Rectangle 16"/>
          <p:cNvSpPr/>
          <p:nvPr userDrawn="1"/>
        </p:nvSpPr>
        <p:spPr>
          <a:xfrm rot="4198283">
            <a:off x="-2753532" y="3904844"/>
            <a:ext cx="8911454" cy="424610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311589 w 9307013"/>
              <a:gd name="connsiteY3" fmla="*/ 422991 h 425063"/>
              <a:gd name="connsiteX4" fmla="*/ 0 w 9307013"/>
              <a:gd name="connsiteY4" fmla="*/ 0 h 425063"/>
              <a:gd name="connsiteX0" fmla="*/ 150277 w 8995424"/>
              <a:gd name="connsiteY0" fmla="*/ 2109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50277 w 8995424"/>
              <a:gd name="connsiteY4" fmla="*/ 2109 h 425063"/>
              <a:gd name="connsiteX0" fmla="*/ 133091 w 8995424"/>
              <a:gd name="connsiteY0" fmla="*/ 306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3091 w 8995424"/>
              <a:gd name="connsiteY4" fmla="*/ 306 h 425063"/>
              <a:gd name="connsiteX0" fmla="*/ 146341 w 8995424"/>
              <a:gd name="connsiteY0" fmla="*/ 674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46341 w 8995424"/>
              <a:gd name="connsiteY4" fmla="*/ 674 h 425063"/>
              <a:gd name="connsiteX0" fmla="*/ 137030 w 8995424"/>
              <a:gd name="connsiteY0" fmla="*/ 1740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7030 w 8995424"/>
              <a:gd name="connsiteY4" fmla="*/ 1740 h 425063"/>
              <a:gd name="connsiteX0" fmla="*/ 147039 w 9005433"/>
              <a:gd name="connsiteY0" fmla="*/ 1740 h 425063"/>
              <a:gd name="connsiteX1" fmla="*/ 9005433 w 9005433"/>
              <a:gd name="connsiteY1" fmla="*/ 0 h 425063"/>
              <a:gd name="connsiteX2" fmla="*/ 9005433 w 9005433"/>
              <a:gd name="connsiteY2" fmla="*/ 425063 h 425063"/>
              <a:gd name="connsiteX3" fmla="*/ 0 w 9005433"/>
              <a:gd name="connsiteY3" fmla="*/ 401497 h 425063"/>
              <a:gd name="connsiteX4" fmla="*/ 147039 w 9005433"/>
              <a:gd name="connsiteY4" fmla="*/ 1740 h 425063"/>
              <a:gd name="connsiteX0" fmla="*/ 144537 w 9002931"/>
              <a:gd name="connsiteY0" fmla="*/ 1740 h 425063"/>
              <a:gd name="connsiteX1" fmla="*/ 9002931 w 9002931"/>
              <a:gd name="connsiteY1" fmla="*/ 0 h 425063"/>
              <a:gd name="connsiteX2" fmla="*/ 9002931 w 9002931"/>
              <a:gd name="connsiteY2" fmla="*/ 425063 h 425063"/>
              <a:gd name="connsiteX3" fmla="*/ 0 w 9002931"/>
              <a:gd name="connsiteY3" fmla="*/ 406869 h 425063"/>
              <a:gd name="connsiteX4" fmla="*/ 144537 w 9002931"/>
              <a:gd name="connsiteY4" fmla="*/ 1740 h 425063"/>
              <a:gd name="connsiteX0" fmla="*/ 144537 w 9002931"/>
              <a:gd name="connsiteY0" fmla="*/ 1740 h 424538"/>
              <a:gd name="connsiteX1" fmla="*/ 9002931 w 9002931"/>
              <a:gd name="connsiteY1" fmla="*/ 0 h 424538"/>
              <a:gd name="connsiteX2" fmla="*/ 8761886 w 9002931"/>
              <a:gd name="connsiteY2" fmla="*/ 424538 h 424538"/>
              <a:gd name="connsiteX3" fmla="*/ 0 w 9002931"/>
              <a:gd name="connsiteY3" fmla="*/ 406869 h 424538"/>
              <a:gd name="connsiteX4" fmla="*/ 144537 w 9002931"/>
              <a:gd name="connsiteY4" fmla="*/ 1740 h 424538"/>
              <a:gd name="connsiteX0" fmla="*/ 144537 w 8911454"/>
              <a:gd name="connsiteY0" fmla="*/ 1812 h 424610"/>
              <a:gd name="connsiteX1" fmla="*/ 8911454 w 8911454"/>
              <a:gd name="connsiteY1" fmla="*/ 0 h 424610"/>
              <a:gd name="connsiteX2" fmla="*/ 8761886 w 8911454"/>
              <a:gd name="connsiteY2" fmla="*/ 424610 h 424610"/>
              <a:gd name="connsiteX3" fmla="*/ 0 w 8911454"/>
              <a:gd name="connsiteY3" fmla="*/ 406941 h 424610"/>
              <a:gd name="connsiteX4" fmla="*/ 144537 w 8911454"/>
              <a:gd name="connsiteY4" fmla="*/ 1812 h 4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1454" h="424610">
                <a:moveTo>
                  <a:pt x="144537" y="1812"/>
                </a:moveTo>
                <a:lnTo>
                  <a:pt x="8911454" y="0"/>
                </a:lnTo>
                <a:lnTo>
                  <a:pt x="8761886" y="424610"/>
                </a:lnTo>
                <a:lnTo>
                  <a:pt x="0" y="406941"/>
                </a:lnTo>
                <a:lnTo>
                  <a:pt x="144537" y="18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80135" y="2160271"/>
            <a:ext cx="6217920" cy="514864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874243" y="2160270"/>
            <a:ext cx="6217920" cy="514864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80135" y="2160271"/>
            <a:ext cx="6217920" cy="51486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874243" y="2160270"/>
            <a:ext cx="6217920" cy="51486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154" y="327344"/>
            <a:ext cx="998603" cy="12409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905" y="8026760"/>
            <a:ext cx="936547" cy="1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31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80135" y="2160270"/>
            <a:ext cx="6189344" cy="73025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80135" y="2890520"/>
            <a:ext cx="6189344" cy="441839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872337" y="2160270"/>
            <a:ext cx="6219826" cy="73025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872337" y="2890520"/>
            <a:ext cx="6219826" cy="441839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80135" y="2160270"/>
            <a:ext cx="6189344" cy="73025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80135" y="2890520"/>
            <a:ext cx="6189344" cy="44183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872337" y="2160270"/>
            <a:ext cx="6219826" cy="73025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872337" y="2890520"/>
            <a:ext cx="6219826" cy="44183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533" y="307200"/>
            <a:ext cx="998603" cy="12409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905" y="8026760"/>
            <a:ext cx="936547" cy="1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5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8"/>
          <p:cNvSpPr/>
          <p:nvPr userDrawn="1"/>
        </p:nvSpPr>
        <p:spPr>
          <a:xfrm rot="4198283">
            <a:off x="10068977" y="2215561"/>
            <a:ext cx="8765035" cy="2829165"/>
          </a:xfrm>
          <a:custGeom>
            <a:avLst/>
            <a:gdLst>
              <a:gd name="connsiteX0" fmla="*/ 0 w 9063143"/>
              <a:gd name="connsiteY0" fmla="*/ 0 h 3844862"/>
              <a:gd name="connsiteX1" fmla="*/ 9063143 w 9063143"/>
              <a:gd name="connsiteY1" fmla="*/ 0 h 3844862"/>
              <a:gd name="connsiteX2" fmla="*/ 9063143 w 9063143"/>
              <a:gd name="connsiteY2" fmla="*/ 3844862 h 3844862"/>
              <a:gd name="connsiteX3" fmla="*/ 0 w 9063143"/>
              <a:gd name="connsiteY3" fmla="*/ 3844862 h 3844862"/>
              <a:gd name="connsiteX4" fmla="*/ 0 w 9063143"/>
              <a:gd name="connsiteY4" fmla="*/ 0 h 3844862"/>
              <a:gd name="connsiteX0" fmla="*/ 0 w 9063143"/>
              <a:gd name="connsiteY0" fmla="*/ 0 h 3846464"/>
              <a:gd name="connsiteX1" fmla="*/ 9063143 w 9063143"/>
              <a:gd name="connsiteY1" fmla="*/ 0 h 3846464"/>
              <a:gd name="connsiteX2" fmla="*/ 9063143 w 9063143"/>
              <a:gd name="connsiteY2" fmla="*/ 3844862 h 3846464"/>
              <a:gd name="connsiteX3" fmla="*/ 310319 w 9063143"/>
              <a:gd name="connsiteY3" fmla="*/ 3846464 h 3846464"/>
              <a:gd name="connsiteX4" fmla="*/ 0 w 9063143"/>
              <a:gd name="connsiteY4" fmla="*/ 0 h 3846464"/>
              <a:gd name="connsiteX0" fmla="*/ 0 w 9063143"/>
              <a:gd name="connsiteY0" fmla="*/ 0 h 3847272"/>
              <a:gd name="connsiteX1" fmla="*/ 9063143 w 9063143"/>
              <a:gd name="connsiteY1" fmla="*/ 0 h 3847272"/>
              <a:gd name="connsiteX2" fmla="*/ 9063143 w 9063143"/>
              <a:gd name="connsiteY2" fmla="*/ 3844862 h 3847272"/>
              <a:gd name="connsiteX3" fmla="*/ 303266 w 9063143"/>
              <a:gd name="connsiteY3" fmla="*/ 3847272 h 3847272"/>
              <a:gd name="connsiteX4" fmla="*/ 0 w 9063143"/>
              <a:gd name="connsiteY4" fmla="*/ 0 h 3847272"/>
              <a:gd name="connsiteX0" fmla="*/ 1029730 w 8759877"/>
              <a:gd name="connsiteY0" fmla="*/ 1029229 h 3847272"/>
              <a:gd name="connsiteX1" fmla="*/ 8759877 w 8759877"/>
              <a:gd name="connsiteY1" fmla="*/ 0 h 3847272"/>
              <a:gd name="connsiteX2" fmla="*/ 8759877 w 8759877"/>
              <a:gd name="connsiteY2" fmla="*/ 3844862 h 3847272"/>
              <a:gd name="connsiteX3" fmla="*/ 0 w 8759877"/>
              <a:gd name="connsiteY3" fmla="*/ 3847272 h 3847272"/>
              <a:gd name="connsiteX4" fmla="*/ 1029730 w 8759877"/>
              <a:gd name="connsiteY4" fmla="*/ 1029229 h 3847272"/>
              <a:gd name="connsiteX0" fmla="*/ 1041192 w 8759877"/>
              <a:gd name="connsiteY0" fmla="*/ 1018387 h 3847272"/>
              <a:gd name="connsiteX1" fmla="*/ 8759877 w 8759877"/>
              <a:gd name="connsiteY1" fmla="*/ 0 h 3847272"/>
              <a:gd name="connsiteX2" fmla="*/ 8759877 w 8759877"/>
              <a:gd name="connsiteY2" fmla="*/ 3844862 h 3847272"/>
              <a:gd name="connsiteX3" fmla="*/ 0 w 8759877"/>
              <a:gd name="connsiteY3" fmla="*/ 3847272 h 3847272"/>
              <a:gd name="connsiteX4" fmla="*/ 1041192 w 8759877"/>
              <a:gd name="connsiteY4" fmla="*/ 1018387 h 3847272"/>
              <a:gd name="connsiteX0" fmla="*/ 1036314 w 8754999"/>
              <a:gd name="connsiteY0" fmla="*/ 1018387 h 3852430"/>
              <a:gd name="connsiteX1" fmla="*/ 8754999 w 8754999"/>
              <a:gd name="connsiteY1" fmla="*/ 0 h 3852430"/>
              <a:gd name="connsiteX2" fmla="*/ 8754999 w 8754999"/>
              <a:gd name="connsiteY2" fmla="*/ 3844862 h 3852430"/>
              <a:gd name="connsiteX3" fmla="*/ 0 w 8754999"/>
              <a:gd name="connsiteY3" fmla="*/ 3852430 h 3852430"/>
              <a:gd name="connsiteX4" fmla="*/ 1036314 w 8754999"/>
              <a:gd name="connsiteY4" fmla="*/ 1018387 h 3852430"/>
              <a:gd name="connsiteX0" fmla="*/ 1046350 w 8765035"/>
              <a:gd name="connsiteY0" fmla="*/ 1018387 h 3852151"/>
              <a:gd name="connsiteX1" fmla="*/ 8765035 w 8765035"/>
              <a:gd name="connsiteY1" fmla="*/ 0 h 3852151"/>
              <a:gd name="connsiteX2" fmla="*/ 8765035 w 8765035"/>
              <a:gd name="connsiteY2" fmla="*/ 3844862 h 3852151"/>
              <a:gd name="connsiteX3" fmla="*/ 0 w 8765035"/>
              <a:gd name="connsiteY3" fmla="*/ 3852151 h 3852151"/>
              <a:gd name="connsiteX4" fmla="*/ 1046350 w 8765035"/>
              <a:gd name="connsiteY4" fmla="*/ 1018387 h 3852151"/>
              <a:gd name="connsiteX0" fmla="*/ 1031155 w 8765035"/>
              <a:gd name="connsiteY0" fmla="*/ 1022986 h 3852151"/>
              <a:gd name="connsiteX1" fmla="*/ 8765035 w 8765035"/>
              <a:gd name="connsiteY1" fmla="*/ 0 h 3852151"/>
              <a:gd name="connsiteX2" fmla="*/ 8765035 w 8765035"/>
              <a:gd name="connsiteY2" fmla="*/ 3844862 h 3852151"/>
              <a:gd name="connsiteX3" fmla="*/ 0 w 8765035"/>
              <a:gd name="connsiteY3" fmla="*/ 3852151 h 3852151"/>
              <a:gd name="connsiteX4" fmla="*/ 1031155 w 8765035"/>
              <a:gd name="connsiteY4" fmla="*/ 1022986 h 3852151"/>
              <a:gd name="connsiteX0" fmla="*/ 1031155 w 8765035"/>
              <a:gd name="connsiteY0" fmla="*/ 0 h 2829165"/>
              <a:gd name="connsiteX1" fmla="*/ 8765035 w 8765035"/>
              <a:gd name="connsiteY1" fmla="*/ 2821876 h 2829165"/>
              <a:gd name="connsiteX2" fmla="*/ 0 w 8765035"/>
              <a:gd name="connsiteY2" fmla="*/ 2829165 h 2829165"/>
              <a:gd name="connsiteX3" fmla="*/ 1031155 w 8765035"/>
              <a:gd name="connsiteY3" fmla="*/ 0 h 282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5035" h="2829165">
                <a:moveTo>
                  <a:pt x="1031155" y="0"/>
                </a:moveTo>
                <a:lnTo>
                  <a:pt x="8765035" y="2821876"/>
                </a:lnTo>
                <a:lnTo>
                  <a:pt x="0" y="2829165"/>
                </a:lnTo>
                <a:lnTo>
                  <a:pt x="103115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ctangle 17"/>
          <p:cNvSpPr/>
          <p:nvPr userDrawn="1"/>
        </p:nvSpPr>
        <p:spPr>
          <a:xfrm rot="4198283">
            <a:off x="-4214205" y="3184442"/>
            <a:ext cx="8760743" cy="2827569"/>
          </a:xfrm>
          <a:custGeom>
            <a:avLst/>
            <a:gdLst>
              <a:gd name="connsiteX0" fmla="*/ 0 w 9307013"/>
              <a:gd name="connsiteY0" fmla="*/ 0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0 w 9307013"/>
              <a:gd name="connsiteY4" fmla="*/ 0 h 2967365"/>
              <a:gd name="connsiteX0" fmla="*/ 450834 w 9307013"/>
              <a:gd name="connsiteY0" fmla="*/ 0 h 2968089"/>
              <a:gd name="connsiteX1" fmla="*/ 9307013 w 9307013"/>
              <a:gd name="connsiteY1" fmla="*/ 724 h 2968089"/>
              <a:gd name="connsiteX2" fmla="*/ 9307013 w 9307013"/>
              <a:gd name="connsiteY2" fmla="*/ 2968089 h 2968089"/>
              <a:gd name="connsiteX3" fmla="*/ 0 w 9307013"/>
              <a:gd name="connsiteY3" fmla="*/ 2968089 h 2968089"/>
              <a:gd name="connsiteX4" fmla="*/ 450834 w 9307013"/>
              <a:gd name="connsiteY4" fmla="*/ 0 h 2968089"/>
              <a:gd name="connsiteX0" fmla="*/ 483161 w 9307013"/>
              <a:gd name="connsiteY0" fmla="*/ 4232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483161 w 9307013"/>
              <a:gd name="connsiteY4" fmla="*/ 4232 h 2967365"/>
              <a:gd name="connsiteX0" fmla="*/ 0 w 8823852"/>
              <a:gd name="connsiteY0" fmla="*/ 4232 h 2967365"/>
              <a:gd name="connsiteX1" fmla="*/ 8823852 w 8823852"/>
              <a:gd name="connsiteY1" fmla="*/ 0 h 2967365"/>
              <a:gd name="connsiteX2" fmla="*/ 8823852 w 8823852"/>
              <a:gd name="connsiteY2" fmla="*/ 2967365 h 2967365"/>
              <a:gd name="connsiteX3" fmla="*/ 0 w 8823852"/>
              <a:gd name="connsiteY3" fmla="*/ 4232 h 2967365"/>
              <a:gd name="connsiteX0" fmla="*/ 0 w 8823852"/>
              <a:gd name="connsiteY0" fmla="*/ 4232 h 2843733"/>
              <a:gd name="connsiteX1" fmla="*/ 8823852 w 8823852"/>
              <a:gd name="connsiteY1" fmla="*/ 0 h 2843733"/>
              <a:gd name="connsiteX2" fmla="*/ 7735598 w 8823852"/>
              <a:gd name="connsiteY2" fmla="*/ 2843733 h 2843733"/>
              <a:gd name="connsiteX3" fmla="*/ 0 w 8823852"/>
              <a:gd name="connsiteY3" fmla="*/ 4232 h 2843733"/>
              <a:gd name="connsiteX0" fmla="*/ 0 w 8756392"/>
              <a:gd name="connsiteY0" fmla="*/ 0 h 2839501"/>
              <a:gd name="connsiteX1" fmla="*/ 8756392 w 8756392"/>
              <a:gd name="connsiteY1" fmla="*/ 21088 h 2839501"/>
              <a:gd name="connsiteX2" fmla="*/ 7735598 w 8756392"/>
              <a:gd name="connsiteY2" fmla="*/ 2839501 h 2839501"/>
              <a:gd name="connsiteX3" fmla="*/ 0 w 8756392"/>
              <a:gd name="connsiteY3" fmla="*/ 0 h 2839501"/>
              <a:gd name="connsiteX0" fmla="*/ 0 w 8759654"/>
              <a:gd name="connsiteY0" fmla="*/ 0 h 2830552"/>
              <a:gd name="connsiteX1" fmla="*/ 8759654 w 8759654"/>
              <a:gd name="connsiteY1" fmla="*/ 12139 h 2830552"/>
              <a:gd name="connsiteX2" fmla="*/ 7738860 w 8759654"/>
              <a:gd name="connsiteY2" fmla="*/ 2830552 h 2830552"/>
              <a:gd name="connsiteX3" fmla="*/ 0 w 8759654"/>
              <a:gd name="connsiteY3" fmla="*/ 0 h 2830552"/>
              <a:gd name="connsiteX0" fmla="*/ 0 w 8762917"/>
              <a:gd name="connsiteY0" fmla="*/ 0 h 2821603"/>
              <a:gd name="connsiteX1" fmla="*/ 8762917 w 8762917"/>
              <a:gd name="connsiteY1" fmla="*/ 3190 h 2821603"/>
              <a:gd name="connsiteX2" fmla="*/ 7742123 w 8762917"/>
              <a:gd name="connsiteY2" fmla="*/ 2821603 h 2821603"/>
              <a:gd name="connsiteX3" fmla="*/ 0 w 8762917"/>
              <a:gd name="connsiteY3" fmla="*/ 0 h 2821603"/>
              <a:gd name="connsiteX0" fmla="*/ 0 w 8759655"/>
              <a:gd name="connsiteY0" fmla="*/ 0 h 2830552"/>
              <a:gd name="connsiteX1" fmla="*/ 8759655 w 8759655"/>
              <a:gd name="connsiteY1" fmla="*/ 12139 h 2830552"/>
              <a:gd name="connsiteX2" fmla="*/ 7738861 w 8759655"/>
              <a:gd name="connsiteY2" fmla="*/ 2830552 h 2830552"/>
              <a:gd name="connsiteX3" fmla="*/ 0 w 8759655"/>
              <a:gd name="connsiteY3" fmla="*/ 0 h 2830552"/>
              <a:gd name="connsiteX0" fmla="*/ 0 w 8760743"/>
              <a:gd name="connsiteY0" fmla="*/ 0 h 2827569"/>
              <a:gd name="connsiteX1" fmla="*/ 8760743 w 8760743"/>
              <a:gd name="connsiteY1" fmla="*/ 9156 h 2827569"/>
              <a:gd name="connsiteX2" fmla="*/ 7739949 w 8760743"/>
              <a:gd name="connsiteY2" fmla="*/ 2827569 h 2827569"/>
              <a:gd name="connsiteX3" fmla="*/ 0 w 8760743"/>
              <a:gd name="connsiteY3" fmla="*/ 0 h 28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743" h="2827569">
                <a:moveTo>
                  <a:pt x="0" y="0"/>
                </a:moveTo>
                <a:lnTo>
                  <a:pt x="8760743" y="9156"/>
                </a:lnTo>
                <a:lnTo>
                  <a:pt x="7739949" y="2827569"/>
                </a:lnTo>
                <a:lnTo>
                  <a:pt x="0" y="0"/>
                </a:lnTo>
                <a:close/>
              </a:path>
            </a:pathLst>
          </a:custGeom>
          <a:solidFill>
            <a:srgbClr val="63A8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>
                <a:solidFill>
                  <a:srgbClr val="0095C8"/>
                </a:solidFill>
              </a:rPr>
              <a:t> </a:t>
            </a:r>
          </a:p>
        </p:txBody>
      </p:sp>
      <p:sp>
        <p:nvSpPr>
          <p:cNvPr id="19" name="Rectangle 13"/>
          <p:cNvSpPr/>
          <p:nvPr userDrawn="1"/>
        </p:nvSpPr>
        <p:spPr>
          <a:xfrm rot="4198283">
            <a:off x="-1851958" y="3900016"/>
            <a:ext cx="8916593" cy="431953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6"/>
              <a:gd name="connsiteX1" fmla="*/ 9307013 w 9307013"/>
              <a:gd name="connsiteY1" fmla="*/ 0 h 426386"/>
              <a:gd name="connsiteX2" fmla="*/ 9307013 w 9307013"/>
              <a:gd name="connsiteY2" fmla="*/ 425063 h 426386"/>
              <a:gd name="connsiteX3" fmla="*/ 300282 w 9307013"/>
              <a:gd name="connsiteY3" fmla="*/ 426386 h 426386"/>
              <a:gd name="connsiteX4" fmla="*/ 0 w 9307013"/>
              <a:gd name="connsiteY4" fmla="*/ 0 h 426386"/>
              <a:gd name="connsiteX0" fmla="*/ 153808 w 9006731"/>
              <a:gd name="connsiteY0" fmla="*/ 0 h 429823"/>
              <a:gd name="connsiteX1" fmla="*/ 9006731 w 9006731"/>
              <a:gd name="connsiteY1" fmla="*/ 3437 h 429823"/>
              <a:gd name="connsiteX2" fmla="*/ 9006731 w 9006731"/>
              <a:gd name="connsiteY2" fmla="*/ 428500 h 429823"/>
              <a:gd name="connsiteX3" fmla="*/ 0 w 9006731"/>
              <a:gd name="connsiteY3" fmla="*/ 429823 h 429823"/>
              <a:gd name="connsiteX4" fmla="*/ 153808 w 9006731"/>
              <a:gd name="connsiteY4" fmla="*/ 0 h 429823"/>
              <a:gd name="connsiteX0" fmla="*/ 153808 w 9006731"/>
              <a:gd name="connsiteY0" fmla="*/ 0 h 431646"/>
              <a:gd name="connsiteX1" fmla="*/ 9006731 w 9006731"/>
              <a:gd name="connsiteY1" fmla="*/ 3437 h 431646"/>
              <a:gd name="connsiteX2" fmla="*/ 8764349 w 9006731"/>
              <a:gd name="connsiteY2" fmla="*/ 431646 h 431646"/>
              <a:gd name="connsiteX3" fmla="*/ 0 w 9006731"/>
              <a:gd name="connsiteY3" fmla="*/ 429823 h 431646"/>
              <a:gd name="connsiteX4" fmla="*/ 153808 w 9006731"/>
              <a:gd name="connsiteY4" fmla="*/ 0 h 431646"/>
              <a:gd name="connsiteX0" fmla="*/ 153808 w 8916593"/>
              <a:gd name="connsiteY0" fmla="*/ 307 h 431953"/>
              <a:gd name="connsiteX1" fmla="*/ 8916593 w 8916593"/>
              <a:gd name="connsiteY1" fmla="*/ 0 h 431953"/>
              <a:gd name="connsiteX2" fmla="*/ 8764349 w 8916593"/>
              <a:gd name="connsiteY2" fmla="*/ 431953 h 431953"/>
              <a:gd name="connsiteX3" fmla="*/ 0 w 8916593"/>
              <a:gd name="connsiteY3" fmla="*/ 430130 h 431953"/>
              <a:gd name="connsiteX4" fmla="*/ 153808 w 8916593"/>
              <a:gd name="connsiteY4" fmla="*/ 307 h 4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6593" h="431953">
                <a:moveTo>
                  <a:pt x="153808" y="307"/>
                </a:moveTo>
                <a:lnTo>
                  <a:pt x="8916593" y="0"/>
                </a:lnTo>
                <a:lnTo>
                  <a:pt x="8764349" y="431953"/>
                </a:lnTo>
                <a:lnTo>
                  <a:pt x="0" y="430130"/>
                </a:lnTo>
                <a:lnTo>
                  <a:pt x="153808" y="3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0" name="Rectangle 15"/>
          <p:cNvSpPr/>
          <p:nvPr userDrawn="1"/>
        </p:nvSpPr>
        <p:spPr>
          <a:xfrm rot="4198283">
            <a:off x="-2309230" y="3900703"/>
            <a:ext cx="8924335" cy="430689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7"/>
              <a:gd name="connsiteX1" fmla="*/ 9307013 w 9307013"/>
              <a:gd name="connsiteY1" fmla="*/ 0 h 426387"/>
              <a:gd name="connsiteX2" fmla="*/ 9307013 w 9307013"/>
              <a:gd name="connsiteY2" fmla="*/ 425063 h 426387"/>
              <a:gd name="connsiteX3" fmla="*/ 300282 w 9307013"/>
              <a:gd name="connsiteY3" fmla="*/ 426387 h 426387"/>
              <a:gd name="connsiteX4" fmla="*/ 0 w 9307013"/>
              <a:gd name="connsiteY4" fmla="*/ 0 h 426387"/>
              <a:gd name="connsiteX0" fmla="*/ 155704 w 9006731"/>
              <a:gd name="connsiteY0" fmla="*/ 633 h 426387"/>
              <a:gd name="connsiteX1" fmla="*/ 9006731 w 9006731"/>
              <a:gd name="connsiteY1" fmla="*/ 0 h 426387"/>
              <a:gd name="connsiteX2" fmla="*/ 9006731 w 9006731"/>
              <a:gd name="connsiteY2" fmla="*/ 425063 h 426387"/>
              <a:gd name="connsiteX3" fmla="*/ 0 w 9006731"/>
              <a:gd name="connsiteY3" fmla="*/ 426387 h 426387"/>
              <a:gd name="connsiteX4" fmla="*/ 155704 w 9006731"/>
              <a:gd name="connsiteY4" fmla="*/ 633 h 426387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8773430 w 9010802"/>
              <a:gd name="connsiteY2" fmla="*/ 425877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8924335"/>
              <a:gd name="connsiteY0" fmla="*/ 3039 h 430689"/>
              <a:gd name="connsiteX1" fmla="*/ 8924335 w 8924335"/>
              <a:gd name="connsiteY1" fmla="*/ 0 h 430689"/>
              <a:gd name="connsiteX2" fmla="*/ 8773430 w 8924335"/>
              <a:gd name="connsiteY2" fmla="*/ 428283 h 430689"/>
              <a:gd name="connsiteX3" fmla="*/ 0 w 8924335"/>
              <a:gd name="connsiteY3" fmla="*/ 430689 h 430689"/>
              <a:gd name="connsiteX4" fmla="*/ 159775 w 8924335"/>
              <a:gd name="connsiteY4" fmla="*/ 3039 h 43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4335" h="430689">
                <a:moveTo>
                  <a:pt x="159775" y="3039"/>
                </a:moveTo>
                <a:lnTo>
                  <a:pt x="8924335" y="0"/>
                </a:lnTo>
                <a:lnTo>
                  <a:pt x="8773430" y="428283"/>
                </a:lnTo>
                <a:lnTo>
                  <a:pt x="0" y="430689"/>
                </a:lnTo>
                <a:lnTo>
                  <a:pt x="159775" y="3039"/>
                </a:lnTo>
                <a:close/>
              </a:path>
            </a:pathLst>
          </a:custGeom>
          <a:solidFill>
            <a:srgbClr val="0095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1" name="Rectangle 16"/>
          <p:cNvSpPr/>
          <p:nvPr userDrawn="1"/>
        </p:nvSpPr>
        <p:spPr>
          <a:xfrm rot="4198283">
            <a:off x="-2753532" y="3904844"/>
            <a:ext cx="8911454" cy="424610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311589 w 9307013"/>
              <a:gd name="connsiteY3" fmla="*/ 422991 h 425063"/>
              <a:gd name="connsiteX4" fmla="*/ 0 w 9307013"/>
              <a:gd name="connsiteY4" fmla="*/ 0 h 425063"/>
              <a:gd name="connsiteX0" fmla="*/ 150277 w 8995424"/>
              <a:gd name="connsiteY0" fmla="*/ 2109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50277 w 8995424"/>
              <a:gd name="connsiteY4" fmla="*/ 2109 h 425063"/>
              <a:gd name="connsiteX0" fmla="*/ 133091 w 8995424"/>
              <a:gd name="connsiteY0" fmla="*/ 306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3091 w 8995424"/>
              <a:gd name="connsiteY4" fmla="*/ 306 h 425063"/>
              <a:gd name="connsiteX0" fmla="*/ 146341 w 8995424"/>
              <a:gd name="connsiteY0" fmla="*/ 674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46341 w 8995424"/>
              <a:gd name="connsiteY4" fmla="*/ 674 h 425063"/>
              <a:gd name="connsiteX0" fmla="*/ 137030 w 8995424"/>
              <a:gd name="connsiteY0" fmla="*/ 1740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7030 w 8995424"/>
              <a:gd name="connsiteY4" fmla="*/ 1740 h 425063"/>
              <a:gd name="connsiteX0" fmla="*/ 147039 w 9005433"/>
              <a:gd name="connsiteY0" fmla="*/ 1740 h 425063"/>
              <a:gd name="connsiteX1" fmla="*/ 9005433 w 9005433"/>
              <a:gd name="connsiteY1" fmla="*/ 0 h 425063"/>
              <a:gd name="connsiteX2" fmla="*/ 9005433 w 9005433"/>
              <a:gd name="connsiteY2" fmla="*/ 425063 h 425063"/>
              <a:gd name="connsiteX3" fmla="*/ 0 w 9005433"/>
              <a:gd name="connsiteY3" fmla="*/ 401497 h 425063"/>
              <a:gd name="connsiteX4" fmla="*/ 147039 w 9005433"/>
              <a:gd name="connsiteY4" fmla="*/ 1740 h 425063"/>
              <a:gd name="connsiteX0" fmla="*/ 144537 w 9002931"/>
              <a:gd name="connsiteY0" fmla="*/ 1740 h 425063"/>
              <a:gd name="connsiteX1" fmla="*/ 9002931 w 9002931"/>
              <a:gd name="connsiteY1" fmla="*/ 0 h 425063"/>
              <a:gd name="connsiteX2" fmla="*/ 9002931 w 9002931"/>
              <a:gd name="connsiteY2" fmla="*/ 425063 h 425063"/>
              <a:gd name="connsiteX3" fmla="*/ 0 w 9002931"/>
              <a:gd name="connsiteY3" fmla="*/ 406869 h 425063"/>
              <a:gd name="connsiteX4" fmla="*/ 144537 w 9002931"/>
              <a:gd name="connsiteY4" fmla="*/ 1740 h 425063"/>
              <a:gd name="connsiteX0" fmla="*/ 144537 w 9002931"/>
              <a:gd name="connsiteY0" fmla="*/ 1740 h 424538"/>
              <a:gd name="connsiteX1" fmla="*/ 9002931 w 9002931"/>
              <a:gd name="connsiteY1" fmla="*/ 0 h 424538"/>
              <a:gd name="connsiteX2" fmla="*/ 8761886 w 9002931"/>
              <a:gd name="connsiteY2" fmla="*/ 424538 h 424538"/>
              <a:gd name="connsiteX3" fmla="*/ 0 w 9002931"/>
              <a:gd name="connsiteY3" fmla="*/ 406869 h 424538"/>
              <a:gd name="connsiteX4" fmla="*/ 144537 w 9002931"/>
              <a:gd name="connsiteY4" fmla="*/ 1740 h 424538"/>
              <a:gd name="connsiteX0" fmla="*/ 144537 w 8911454"/>
              <a:gd name="connsiteY0" fmla="*/ 1812 h 424610"/>
              <a:gd name="connsiteX1" fmla="*/ 8911454 w 8911454"/>
              <a:gd name="connsiteY1" fmla="*/ 0 h 424610"/>
              <a:gd name="connsiteX2" fmla="*/ 8761886 w 8911454"/>
              <a:gd name="connsiteY2" fmla="*/ 424610 h 424610"/>
              <a:gd name="connsiteX3" fmla="*/ 0 w 8911454"/>
              <a:gd name="connsiteY3" fmla="*/ 406941 h 424610"/>
              <a:gd name="connsiteX4" fmla="*/ 144537 w 8911454"/>
              <a:gd name="connsiteY4" fmla="*/ 1812 h 4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1454" h="424610">
                <a:moveTo>
                  <a:pt x="144537" y="1812"/>
                </a:moveTo>
                <a:lnTo>
                  <a:pt x="8911454" y="0"/>
                </a:lnTo>
                <a:lnTo>
                  <a:pt x="8761886" y="424610"/>
                </a:lnTo>
                <a:lnTo>
                  <a:pt x="0" y="406941"/>
                </a:lnTo>
                <a:lnTo>
                  <a:pt x="144537" y="18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4494213" y="2673374"/>
            <a:ext cx="8086610" cy="1258848"/>
          </a:xfrm>
        </p:spPr>
        <p:txBody>
          <a:bodyPr anchor="b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4494213" y="4098314"/>
            <a:ext cx="8086610" cy="33239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847" y="320934"/>
            <a:ext cx="1532715" cy="192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67661" y="735330"/>
            <a:ext cx="8778240" cy="4937760"/>
          </a:xfrm>
          <a:solidFill>
            <a:schemeClr val="bg2"/>
          </a:solidFill>
        </p:spPr>
        <p:txBody>
          <a:bodyPr tIns="1800000">
            <a:normAutofit/>
          </a:bodyPr>
          <a:lstStyle>
            <a:lvl1pPr marL="0" indent="0" algn="ctr">
              <a:buNone/>
              <a:defRPr sz="20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r>
              <a:rPr lang="nb-NO"/>
              <a:t>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62F8C147-E5C9-4E5A-BFDA-02BE385E1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451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25.04.2023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6" y="2160270"/>
            <a:ext cx="13012027" cy="514864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84915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25.04.2023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2082800" cy="702183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30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25.04.2023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39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02609" y="2665913"/>
            <a:ext cx="7555765" cy="1258848"/>
          </a:xfrm>
        </p:spPr>
        <p:txBody>
          <a:bodyPr anchor="b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02609" y="4090853"/>
            <a:ext cx="7555765" cy="33239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9" name="Rectangle 8"/>
          <p:cNvSpPr/>
          <p:nvPr userDrawn="1"/>
        </p:nvSpPr>
        <p:spPr>
          <a:xfrm rot="4198283">
            <a:off x="10068977" y="2215561"/>
            <a:ext cx="8765035" cy="2829165"/>
          </a:xfrm>
          <a:custGeom>
            <a:avLst/>
            <a:gdLst>
              <a:gd name="connsiteX0" fmla="*/ 0 w 9063143"/>
              <a:gd name="connsiteY0" fmla="*/ 0 h 3844862"/>
              <a:gd name="connsiteX1" fmla="*/ 9063143 w 9063143"/>
              <a:gd name="connsiteY1" fmla="*/ 0 h 3844862"/>
              <a:gd name="connsiteX2" fmla="*/ 9063143 w 9063143"/>
              <a:gd name="connsiteY2" fmla="*/ 3844862 h 3844862"/>
              <a:gd name="connsiteX3" fmla="*/ 0 w 9063143"/>
              <a:gd name="connsiteY3" fmla="*/ 3844862 h 3844862"/>
              <a:gd name="connsiteX4" fmla="*/ 0 w 9063143"/>
              <a:gd name="connsiteY4" fmla="*/ 0 h 3844862"/>
              <a:gd name="connsiteX0" fmla="*/ 0 w 9063143"/>
              <a:gd name="connsiteY0" fmla="*/ 0 h 3846464"/>
              <a:gd name="connsiteX1" fmla="*/ 9063143 w 9063143"/>
              <a:gd name="connsiteY1" fmla="*/ 0 h 3846464"/>
              <a:gd name="connsiteX2" fmla="*/ 9063143 w 9063143"/>
              <a:gd name="connsiteY2" fmla="*/ 3844862 h 3846464"/>
              <a:gd name="connsiteX3" fmla="*/ 310319 w 9063143"/>
              <a:gd name="connsiteY3" fmla="*/ 3846464 h 3846464"/>
              <a:gd name="connsiteX4" fmla="*/ 0 w 9063143"/>
              <a:gd name="connsiteY4" fmla="*/ 0 h 3846464"/>
              <a:gd name="connsiteX0" fmla="*/ 0 w 9063143"/>
              <a:gd name="connsiteY0" fmla="*/ 0 h 3847272"/>
              <a:gd name="connsiteX1" fmla="*/ 9063143 w 9063143"/>
              <a:gd name="connsiteY1" fmla="*/ 0 h 3847272"/>
              <a:gd name="connsiteX2" fmla="*/ 9063143 w 9063143"/>
              <a:gd name="connsiteY2" fmla="*/ 3844862 h 3847272"/>
              <a:gd name="connsiteX3" fmla="*/ 303266 w 9063143"/>
              <a:gd name="connsiteY3" fmla="*/ 3847272 h 3847272"/>
              <a:gd name="connsiteX4" fmla="*/ 0 w 9063143"/>
              <a:gd name="connsiteY4" fmla="*/ 0 h 3847272"/>
              <a:gd name="connsiteX0" fmla="*/ 1029730 w 8759877"/>
              <a:gd name="connsiteY0" fmla="*/ 1029229 h 3847272"/>
              <a:gd name="connsiteX1" fmla="*/ 8759877 w 8759877"/>
              <a:gd name="connsiteY1" fmla="*/ 0 h 3847272"/>
              <a:gd name="connsiteX2" fmla="*/ 8759877 w 8759877"/>
              <a:gd name="connsiteY2" fmla="*/ 3844862 h 3847272"/>
              <a:gd name="connsiteX3" fmla="*/ 0 w 8759877"/>
              <a:gd name="connsiteY3" fmla="*/ 3847272 h 3847272"/>
              <a:gd name="connsiteX4" fmla="*/ 1029730 w 8759877"/>
              <a:gd name="connsiteY4" fmla="*/ 1029229 h 3847272"/>
              <a:gd name="connsiteX0" fmla="*/ 1041192 w 8759877"/>
              <a:gd name="connsiteY0" fmla="*/ 1018387 h 3847272"/>
              <a:gd name="connsiteX1" fmla="*/ 8759877 w 8759877"/>
              <a:gd name="connsiteY1" fmla="*/ 0 h 3847272"/>
              <a:gd name="connsiteX2" fmla="*/ 8759877 w 8759877"/>
              <a:gd name="connsiteY2" fmla="*/ 3844862 h 3847272"/>
              <a:gd name="connsiteX3" fmla="*/ 0 w 8759877"/>
              <a:gd name="connsiteY3" fmla="*/ 3847272 h 3847272"/>
              <a:gd name="connsiteX4" fmla="*/ 1041192 w 8759877"/>
              <a:gd name="connsiteY4" fmla="*/ 1018387 h 3847272"/>
              <a:gd name="connsiteX0" fmla="*/ 1036314 w 8754999"/>
              <a:gd name="connsiteY0" fmla="*/ 1018387 h 3852430"/>
              <a:gd name="connsiteX1" fmla="*/ 8754999 w 8754999"/>
              <a:gd name="connsiteY1" fmla="*/ 0 h 3852430"/>
              <a:gd name="connsiteX2" fmla="*/ 8754999 w 8754999"/>
              <a:gd name="connsiteY2" fmla="*/ 3844862 h 3852430"/>
              <a:gd name="connsiteX3" fmla="*/ 0 w 8754999"/>
              <a:gd name="connsiteY3" fmla="*/ 3852430 h 3852430"/>
              <a:gd name="connsiteX4" fmla="*/ 1036314 w 8754999"/>
              <a:gd name="connsiteY4" fmla="*/ 1018387 h 3852430"/>
              <a:gd name="connsiteX0" fmla="*/ 1046350 w 8765035"/>
              <a:gd name="connsiteY0" fmla="*/ 1018387 h 3852151"/>
              <a:gd name="connsiteX1" fmla="*/ 8765035 w 8765035"/>
              <a:gd name="connsiteY1" fmla="*/ 0 h 3852151"/>
              <a:gd name="connsiteX2" fmla="*/ 8765035 w 8765035"/>
              <a:gd name="connsiteY2" fmla="*/ 3844862 h 3852151"/>
              <a:gd name="connsiteX3" fmla="*/ 0 w 8765035"/>
              <a:gd name="connsiteY3" fmla="*/ 3852151 h 3852151"/>
              <a:gd name="connsiteX4" fmla="*/ 1046350 w 8765035"/>
              <a:gd name="connsiteY4" fmla="*/ 1018387 h 3852151"/>
              <a:gd name="connsiteX0" fmla="*/ 1031155 w 8765035"/>
              <a:gd name="connsiteY0" fmla="*/ 1022986 h 3852151"/>
              <a:gd name="connsiteX1" fmla="*/ 8765035 w 8765035"/>
              <a:gd name="connsiteY1" fmla="*/ 0 h 3852151"/>
              <a:gd name="connsiteX2" fmla="*/ 8765035 w 8765035"/>
              <a:gd name="connsiteY2" fmla="*/ 3844862 h 3852151"/>
              <a:gd name="connsiteX3" fmla="*/ 0 w 8765035"/>
              <a:gd name="connsiteY3" fmla="*/ 3852151 h 3852151"/>
              <a:gd name="connsiteX4" fmla="*/ 1031155 w 8765035"/>
              <a:gd name="connsiteY4" fmla="*/ 1022986 h 3852151"/>
              <a:gd name="connsiteX0" fmla="*/ 1031155 w 8765035"/>
              <a:gd name="connsiteY0" fmla="*/ 0 h 2829165"/>
              <a:gd name="connsiteX1" fmla="*/ 8765035 w 8765035"/>
              <a:gd name="connsiteY1" fmla="*/ 2821876 h 2829165"/>
              <a:gd name="connsiteX2" fmla="*/ 0 w 8765035"/>
              <a:gd name="connsiteY2" fmla="*/ 2829165 h 2829165"/>
              <a:gd name="connsiteX3" fmla="*/ 1031155 w 8765035"/>
              <a:gd name="connsiteY3" fmla="*/ 0 h 282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5035" h="2829165">
                <a:moveTo>
                  <a:pt x="1031155" y="0"/>
                </a:moveTo>
                <a:lnTo>
                  <a:pt x="8765035" y="2821876"/>
                </a:lnTo>
                <a:lnTo>
                  <a:pt x="0" y="2829165"/>
                </a:lnTo>
                <a:lnTo>
                  <a:pt x="103115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/>
          <p:nvPr userDrawn="1"/>
        </p:nvSpPr>
        <p:spPr>
          <a:xfrm rot="4198283">
            <a:off x="-4214205" y="3184442"/>
            <a:ext cx="8760743" cy="2827569"/>
          </a:xfrm>
          <a:custGeom>
            <a:avLst/>
            <a:gdLst>
              <a:gd name="connsiteX0" fmla="*/ 0 w 9307013"/>
              <a:gd name="connsiteY0" fmla="*/ 0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0 w 9307013"/>
              <a:gd name="connsiteY4" fmla="*/ 0 h 2967365"/>
              <a:gd name="connsiteX0" fmla="*/ 450834 w 9307013"/>
              <a:gd name="connsiteY0" fmla="*/ 0 h 2968089"/>
              <a:gd name="connsiteX1" fmla="*/ 9307013 w 9307013"/>
              <a:gd name="connsiteY1" fmla="*/ 724 h 2968089"/>
              <a:gd name="connsiteX2" fmla="*/ 9307013 w 9307013"/>
              <a:gd name="connsiteY2" fmla="*/ 2968089 h 2968089"/>
              <a:gd name="connsiteX3" fmla="*/ 0 w 9307013"/>
              <a:gd name="connsiteY3" fmla="*/ 2968089 h 2968089"/>
              <a:gd name="connsiteX4" fmla="*/ 450834 w 9307013"/>
              <a:gd name="connsiteY4" fmla="*/ 0 h 2968089"/>
              <a:gd name="connsiteX0" fmla="*/ 483161 w 9307013"/>
              <a:gd name="connsiteY0" fmla="*/ 4232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483161 w 9307013"/>
              <a:gd name="connsiteY4" fmla="*/ 4232 h 2967365"/>
              <a:gd name="connsiteX0" fmla="*/ 0 w 8823852"/>
              <a:gd name="connsiteY0" fmla="*/ 4232 h 2967365"/>
              <a:gd name="connsiteX1" fmla="*/ 8823852 w 8823852"/>
              <a:gd name="connsiteY1" fmla="*/ 0 h 2967365"/>
              <a:gd name="connsiteX2" fmla="*/ 8823852 w 8823852"/>
              <a:gd name="connsiteY2" fmla="*/ 2967365 h 2967365"/>
              <a:gd name="connsiteX3" fmla="*/ 0 w 8823852"/>
              <a:gd name="connsiteY3" fmla="*/ 4232 h 2967365"/>
              <a:gd name="connsiteX0" fmla="*/ 0 w 8823852"/>
              <a:gd name="connsiteY0" fmla="*/ 4232 h 2843733"/>
              <a:gd name="connsiteX1" fmla="*/ 8823852 w 8823852"/>
              <a:gd name="connsiteY1" fmla="*/ 0 h 2843733"/>
              <a:gd name="connsiteX2" fmla="*/ 7735598 w 8823852"/>
              <a:gd name="connsiteY2" fmla="*/ 2843733 h 2843733"/>
              <a:gd name="connsiteX3" fmla="*/ 0 w 8823852"/>
              <a:gd name="connsiteY3" fmla="*/ 4232 h 2843733"/>
              <a:gd name="connsiteX0" fmla="*/ 0 w 8756392"/>
              <a:gd name="connsiteY0" fmla="*/ 0 h 2839501"/>
              <a:gd name="connsiteX1" fmla="*/ 8756392 w 8756392"/>
              <a:gd name="connsiteY1" fmla="*/ 21088 h 2839501"/>
              <a:gd name="connsiteX2" fmla="*/ 7735598 w 8756392"/>
              <a:gd name="connsiteY2" fmla="*/ 2839501 h 2839501"/>
              <a:gd name="connsiteX3" fmla="*/ 0 w 8756392"/>
              <a:gd name="connsiteY3" fmla="*/ 0 h 2839501"/>
              <a:gd name="connsiteX0" fmla="*/ 0 w 8759654"/>
              <a:gd name="connsiteY0" fmla="*/ 0 h 2830552"/>
              <a:gd name="connsiteX1" fmla="*/ 8759654 w 8759654"/>
              <a:gd name="connsiteY1" fmla="*/ 12139 h 2830552"/>
              <a:gd name="connsiteX2" fmla="*/ 7738860 w 8759654"/>
              <a:gd name="connsiteY2" fmla="*/ 2830552 h 2830552"/>
              <a:gd name="connsiteX3" fmla="*/ 0 w 8759654"/>
              <a:gd name="connsiteY3" fmla="*/ 0 h 2830552"/>
              <a:gd name="connsiteX0" fmla="*/ 0 w 8762917"/>
              <a:gd name="connsiteY0" fmla="*/ 0 h 2821603"/>
              <a:gd name="connsiteX1" fmla="*/ 8762917 w 8762917"/>
              <a:gd name="connsiteY1" fmla="*/ 3190 h 2821603"/>
              <a:gd name="connsiteX2" fmla="*/ 7742123 w 8762917"/>
              <a:gd name="connsiteY2" fmla="*/ 2821603 h 2821603"/>
              <a:gd name="connsiteX3" fmla="*/ 0 w 8762917"/>
              <a:gd name="connsiteY3" fmla="*/ 0 h 2821603"/>
              <a:gd name="connsiteX0" fmla="*/ 0 w 8759655"/>
              <a:gd name="connsiteY0" fmla="*/ 0 h 2830552"/>
              <a:gd name="connsiteX1" fmla="*/ 8759655 w 8759655"/>
              <a:gd name="connsiteY1" fmla="*/ 12139 h 2830552"/>
              <a:gd name="connsiteX2" fmla="*/ 7738861 w 8759655"/>
              <a:gd name="connsiteY2" fmla="*/ 2830552 h 2830552"/>
              <a:gd name="connsiteX3" fmla="*/ 0 w 8759655"/>
              <a:gd name="connsiteY3" fmla="*/ 0 h 2830552"/>
              <a:gd name="connsiteX0" fmla="*/ 0 w 8760743"/>
              <a:gd name="connsiteY0" fmla="*/ 0 h 2827569"/>
              <a:gd name="connsiteX1" fmla="*/ 8760743 w 8760743"/>
              <a:gd name="connsiteY1" fmla="*/ 9156 h 2827569"/>
              <a:gd name="connsiteX2" fmla="*/ 7739949 w 8760743"/>
              <a:gd name="connsiteY2" fmla="*/ 2827569 h 2827569"/>
              <a:gd name="connsiteX3" fmla="*/ 0 w 8760743"/>
              <a:gd name="connsiteY3" fmla="*/ 0 h 28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743" h="2827569">
                <a:moveTo>
                  <a:pt x="0" y="0"/>
                </a:moveTo>
                <a:lnTo>
                  <a:pt x="8760743" y="9156"/>
                </a:lnTo>
                <a:lnTo>
                  <a:pt x="7739949" y="2827569"/>
                </a:lnTo>
                <a:lnTo>
                  <a:pt x="0" y="0"/>
                </a:lnTo>
                <a:close/>
              </a:path>
            </a:pathLst>
          </a:custGeom>
          <a:solidFill>
            <a:srgbClr val="63A8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>
                <a:solidFill>
                  <a:srgbClr val="0095C8"/>
                </a:solidFill>
              </a:rPr>
              <a:t> </a:t>
            </a:r>
          </a:p>
        </p:txBody>
      </p:sp>
      <p:sp>
        <p:nvSpPr>
          <p:cNvPr id="14" name="Rectangle 13"/>
          <p:cNvSpPr/>
          <p:nvPr userDrawn="1"/>
        </p:nvSpPr>
        <p:spPr>
          <a:xfrm rot="4198283">
            <a:off x="-1851958" y="3900016"/>
            <a:ext cx="8916593" cy="431953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6"/>
              <a:gd name="connsiteX1" fmla="*/ 9307013 w 9307013"/>
              <a:gd name="connsiteY1" fmla="*/ 0 h 426386"/>
              <a:gd name="connsiteX2" fmla="*/ 9307013 w 9307013"/>
              <a:gd name="connsiteY2" fmla="*/ 425063 h 426386"/>
              <a:gd name="connsiteX3" fmla="*/ 300282 w 9307013"/>
              <a:gd name="connsiteY3" fmla="*/ 426386 h 426386"/>
              <a:gd name="connsiteX4" fmla="*/ 0 w 9307013"/>
              <a:gd name="connsiteY4" fmla="*/ 0 h 426386"/>
              <a:gd name="connsiteX0" fmla="*/ 153808 w 9006731"/>
              <a:gd name="connsiteY0" fmla="*/ 0 h 429823"/>
              <a:gd name="connsiteX1" fmla="*/ 9006731 w 9006731"/>
              <a:gd name="connsiteY1" fmla="*/ 3437 h 429823"/>
              <a:gd name="connsiteX2" fmla="*/ 9006731 w 9006731"/>
              <a:gd name="connsiteY2" fmla="*/ 428500 h 429823"/>
              <a:gd name="connsiteX3" fmla="*/ 0 w 9006731"/>
              <a:gd name="connsiteY3" fmla="*/ 429823 h 429823"/>
              <a:gd name="connsiteX4" fmla="*/ 153808 w 9006731"/>
              <a:gd name="connsiteY4" fmla="*/ 0 h 429823"/>
              <a:gd name="connsiteX0" fmla="*/ 153808 w 9006731"/>
              <a:gd name="connsiteY0" fmla="*/ 0 h 431646"/>
              <a:gd name="connsiteX1" fmla="*/ 9006731 w 9006731"/>
              <a:gd name="connsiteY1" fmla="*/ 3437 h 431646"/>
              <a:gd name="connsiteX2" fmla="*/ 8764349 w 9006731"/>
              <a:gd name="connsiteY2" fmla="*/ 431646 h 431646"/>
              <a:gd name="connsiteX3" fmla="*/ 0 w 9006731"/>
              <a:gd name="connsiteY3" fmla="*/ 429823 h 431646"/>
              <a:gd name="connsiteX4" fmla="*/ 153808 w 9006731"/>
              <a:gd name="connsiteY4" fmla="*/ 0 h 431646"/>
              <a:gd name="connsiteX0" fmla="*/ 153808 w 8916593"/>
              <a:gd name="connsiteY0" fmla="*/ 307 h 431953"/>
              <a:gd name="connsiteX1" fmla="*/ 8916593 w 8916593"/>
              <a:gd name="connsiteY1" fmla="*/ 0 h 431953"/>
              <a:gd name="connsiteX2" fmla="*/ 8764349 w 8916593"/>
              <a:gd name="connsiteY2" fmla="*/ 431953 h 431953"/>
              <a:gd name="connsiteX3" fmla="*/ 0 w 8916593"/>
              <a:gd name="connsiteY3" fmla="*/ 430130 h 431953"/>
              <a:gd name="connsiteX4" fmla="*/ 153808 w 8916593"/>
              <a:gd name="connsiteY4" fmla="*/ 307 h 4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6593" h="431953">
                <a:moveTo>
                  <a:pt x="153808" y="307"/>
                </a:moveTo>
                <a:lnTo>
                  <a:pt x="8916593" y="0"/>
                </a:lnTo>
                <a:lnTo>
                  <a:pt x="8764349" y="431953"/>
                </a:lnTo>
                <a:lnTo>
                  <a:pt x="0" y="430130"/>
                </a:lnTo>
                <a:lnTo>
                  <a:pt x="153808" y="3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6" name="Rectangle 15"/>
          <p:cNvSpPr/>
          <p:nvPr userDrawn="1"/>
        </p:nvSpPr>
        <p:spPr>
          <a:xfrm rot="4198283">
            <a:off x="-2309230" y="3900703"/>
            <a:ext cx="8924335" cy="430689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7"/>
              <a:gd name="connsiteX1" fmla="*/ 9307013 w 9307013"/>
              <a:gd name="connsiteY1" fmla="*/ 0 h 426387"/>
              <a:gd name="connsiteX2" fmla="*/ 9307013 w 9307013"/>
              <a:gd name="connsiteY2" fmla="*/ 425063 h 426387"/>
              <a:gd name="connsiteX3" fmla="*/ 300282 w 9307013"/>
              <a:gd name="connsiteY3" fmla="*/ 426387 h 426387"/>
              <a:gd name="connsiteX4" fmla="*/ 0 w 9307013"/>
              <a:gd name="connsiteY4" fmla="*/ 0 h 426387"/>
              <a:gd name="connsiteX0" fmla="*/ 155704 w 9006731"/>
              <a:gd name="connsiteY0" fmla="*/ 633 h 426387"/>
              <a:gd name="connsiteX1" fmla="*/ 9006731 w 9006731"/>
              <a:gd name="connsiteY1" fmla="*/ 0 h 426387"/>
              <a:gd name="connsiteX2" fmla="*/ 9006731 w 9006731"/>
              <a:gd name="connsiteY2" fmla="*/ 425063 h 426387"/>
              <a:gd name="connsiteX3" fmla="*/ 0 w 9006731"/>
              <a:gd name="connsiteY3" fmla="*/ 426387 h 426387"/>
              <a:gd name="connsiteX4" fmla="*/ 155704 w 9006731"/>
              <a:gd name="connsiteY4" fmla="*/ 633 h 426387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8773430 w 9010802"/>
              <a:gd name="connsiteY2" fmla="*/ 425877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8924335"/>
              <a:gd name="connsiteY0" fmla="*/ 3039 h 430689"/>
              <a:gd name="connsiteX1" fmla="*/ 8924335 w 8924335"/>
              <a:gd name="connsiteY1" fmla="*/ 0 h 430689"/>
              <a:gd name="connsiteX2" fmla="*/ 8773430 w 8924335"/>
              <a:gd name="connsiteY2" fmla="*/ 428283 h 430689"/>
              <a:gd name="connsiteX3" fmla="*/ 0 w 8924335"/>
              <a:gd name="connsiteY3" fmla="*/ 430689 h 430689"/>
              <a:gd name="connsiteX4" fmla="*/ 159775 w 8924335"/>
              <a:gd name="connsiteY4" fmla="*/ 3039 h 43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4335" h="430689">
                <a:moveTo>
                  <a:pt x="159775" y="3039"/>
                </a:moveTo>
                <a:lnTo>
                  <a:pt x="8924335" y="0"/>
                </a:lnTo>
                <a:lnTo>
                  <a:pt x="8773430" y="428283"/>
                </a:lnTo>
                <a:lnTo>
                  <a:pt x="0" y="430689"/>
                </a:lnTo>
                <a:lnTo>
                  <a:pt x="159775" y="3039"/>
                </a:lnTo>
                <a:close/>
              </a:path>
            </a:pathLst>
          </a:custGeom>
          <a:solidFill>
            <a:srgbClr val="0095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7" name="Rectangle 16"/>
          <p:cNvSpPr/>
          <p:nvPr userDrawn="1"/>
        </p:nvSpPr>
        <p:spPr>
          <a:xfrm rot="4198283">
            <a:off x="-2753532" y="3904844"/>
            <a:ext cx="8911454" cy="424610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311589 w 9307013"/>
              <a:gd name="connsiteY3" fmla="*/ 422991 h 425063"/>
              <a:gd name="connsiteX4" fmla="*/ 0 w 9307013"/>
              <a:gd name="connsiteY4" fmla="*/ 0 h 425063"/>
              <a:gd name="connsiteX0" fmla="*/ 150277 w 8995424"/>
              <a:gd name="connsiteY0" fmla="*/ 2109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50277 w 8995424"/>
              <a:gd name="connsiteY4" fmla="*/ 2109 h 425063"/>
              <a:gd name="connsiteX0" fmla="*/ 133091 w 8995424"/>
              <a:gd name="connsiteY0" fmla="*/ 306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3091 w 8995424"/>
              <a:gd name="connsiteY4" fmla="*/ 306 h 425063"/>
              <a:gd name="connsiteX0" fmla="*/ 146341 w 8995424"/>
              <a:gd name="connsiteY0" fmla="*/ 674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46341 w 8995424"/>
              <a:gd name="connsiteY4" fmla="*/ 674 h 425063"/>
              <a:gd name="connsiteX0" fmla="*/ 137030 w 8995424"/>
              <a:gd name="connsiteY0" fmla="*/ 1740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7030 w 8995424"/>
              <a:gd name="connsiteY4" fmla="*/ 1740 h 425063"/>
              <a:gd name="connsiteX0" fmla="*/ 147039 w 9005433"/>
              <a:gd name="connsiteY0" fmla="*/ 1740 h 425063"/>
              <a:gd name="connsiteX1" fmla="*/ 9005433 w 9005433"/>
              <a:gd name="connsiteY1" fmla="*/ 0 h 425063"/>
              <a:gd name="connsiteX2" fmla="*/ 9005433 w 9005433"/>
              <a:gd name="connsiteY2" fmla="*/ 425063 h 425063"/>
              <a:gd name="connsiteX3" fmla="*/ 0 w 9005433"/>
              <a:gd name="connsiteY3" fmla="*/ 401497 h 425063"/>
              <a:gd name="connsiteX4" fmla="*/ 147039 w 9005433"/>
              <a:gd name="connsiteY4" fmla="*/ 1740 h 425063"/>
              <a:gd name="connsiteX0" fmla="*/ 144537 w 9002931"/>
              <a:gd name="connsiteY0" fmla="*/ 1740 h 425063"/>
              <a:gd name="connsiteX1" fmla="*/ 9002931 w 9002931"/>
              <a:gd name="connsiteY1" fmla="*/ 0 h 425063"/>
              <a:gd name="connsiteX2" fmla="*/ 9002931 w 9002931"/>
              <a:gd name="connsiteY2" fmla="*/ 425063 h 425063"/>
              <a:gd name="connsiteX3" fmla="*/ 0 w 9002931"/>
              <a:gd name="connsiteY3" fmla="*/ 406869 h 425063"/>
              <a:gd name="connsiteX4" fmla="*/ 144537 w 9002931"/>
              <a:gd name="connsiteY4" fmla="*/ 1740 h 425063"/>
              <a:gd name="connsiteX0" fmla="*/ 144537 w 9002931"/>
              <a:gd name="connsiteY0" fmla="*/ 1740 h 424538"/>
              <a:gd name="connsiteX1" fmla="*/ 9002931 w 9002931"/>
              <a:gd name="connsiteY1" fmla="*/ 0 h 424538"/>
              <a:gd name="connsiteX2" fmla="*/ 8761886 w 9002931"/>
              <a:gd name="connsiteY2" fmla="*/ 424538 h 424538"/>
              <a:gd name="connsiteX3" fmla="*/ 0 w 9002931"/>
              <a:gd name="connsiteY3" fmla="*/ 406869 h 424538"/>
              <a:gd name="connsiteX4" fmla="*/ 144537 w 9002931"/>
              <a:gd name="connsiteY4" fmla="*/ 1740 h 424538"/>
              <a:gd name="connsiteX0" fmla="*/ 144537 w 8911454"/>
              <a:gd name="connsiteY0" fmla="*/ 1812 h 424610"/>
              <a:gd name="connsiteX1" fmla="*/ 8911454 w 8911454"/>
              <a:gd name="connsiteY1" fmla="*/ 0 h 424610"/>
              <a:gd name="connsiteX2" fmla="*/ 8761886 w 8911454"/>
              <a:gd name="connsiteY2" fmla="*/ 424610 h 424610"/>
              <a:gd name="connsiteX3" fmla="*/ 0 w 8911454"/>
              <a:gd name="connsiteY3" fmla="*/ 406941 h 424610"/>
              <a:gd name="connsiteX4" fmla="*/ 144537 w 8911454"/>
              <a:gd name="connsiteY4" fmla="*/ 1812 h 4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1454" h="424610">
                <a:moveTo>
                  <a:pt x="144537" y="1812"/>
                </a:moveTo>
                <a:lnTo>
                  <a:pt x="8911454" y="0"/>
                </a:lnTo>
                <a:lnTo>
                  <a:pt x="8761886" y="424610"/>
                </a:lnTo>
                <a:lnTo>
                  <a:pt x="0" y="406941"/>
                </a:lnTo>
                <a:lnTo>
                  <a:pt x="144537" y="18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8127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25.04.2023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8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154" y="327344"/>
            <a:ext cx="998603" cy="12409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905" y="8026760"/>
            <a:ext cx="936547" cy="1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6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telside #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7"/>
          <p:cNvSpPr/>
          <p:nvPr userDrawn="1"/>
        </p:nvSpPr>
        <p:spPr>
          <a:xfrm rot="4198283">
            <a:off x="-4214205" y="3184442"/>
            <a:ext cx="8760743" cy="2827569"/>
          </a:xfrm>
          <a:custGeom>
            <a:avLst/>
            <a:gdLst>
              <a:gd name="connsiteX0" fmla="*/ 0 w 9307013"/>
              <a:gd name="connsiteY0" fmla="*/ 0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0 w 9307013"/>
              <a:gd name="connsiteY4" fmla="*/ 0 h 2967365"/>
              <a:gd name="connsiteX0" fmla="*/ 450834 w 9307013"/>
              <a:gd name="connsiteY0" fmla="*/ 0 h 2968089"/>
              <a:gd name="connsiteX1" fmla="*/ 9307013 w 9307013"/>
              <a:gd name="connsiteY1" fmla="*/ 724 h 2968089"/>
              <a:gd name="connsiteX2" fmla="*/ 9307013 w 9307013"/>
              <a:gd name="connsiteY2" fmla="*/ 2968089 h 2968089"/>
              <a:gd name="connsiteX3" fmla="*/ 0 w 9307013"/>
              <a:gd name="connsiteY3" fmla="*/ 2968089 h 2968089"/>
              <a:gd name="connsiteX4" fmla="*/ 450834 w 9307013"/>
              <a:gd name="connsiteY4" fmla="*/ 0 h 2968089"/>
              <a:gd name="connsiteX0" fmla="*/ 483161 w 9307013"/>
              <a:gd name="connsiteY0" fmla="*/ 4232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483161 w 9307013"/>
              <a:gd name="connsiteY4" fmla="*/ 4232 h 2967365"/>
              <a:gd name="connsiteX0" fmla="*/ 0 w 8823852"/>
              <a:gd name="connsiteY0" fmla="*/ 4232 h 2967365"/>
              <a:gd name="connsiteX1" fmla="*/ 8823852 w 8823852"/>
              <a:gd name="connsiteY1" fmla="*/ 0 h 2967365"/>
              <a:gd name="connsiteX2" fmla="*/ 8823852 w 8823852"/>
              <a:gd name="connsiteY2" fmla="*/ 2967365 h 2967365"/>
              <a:gd name="connsiteX3" fmla="*/ 0 w 8823852"/>
              <a:gd name="connsiteY3" fmla="*/ 4232 h 2967365"/>
              <a:gd name="connsiteX0" fmla="*/ 0 w 8823852"/>
              <a:gd name="connsiteY0" fmla="*/ 4232 h 2843733"/>
              <a:gd name="connsiteX1" fmla="*/ 8823852 w 8823852"/>
              <a:gd name="connsiteY1" fmla="*/ 0 h 2843733"/>
              <a:gd name="connsiteX2" fmla="*/ 7735598 w 8823852"/>
              <a:gd name="connsiteY2" fmla="*/ 2843733 h 2843733"/>
              <a:gd name="connsiteX3" fmla="*/ 0 w 8823852"/>
              <a:gd name="connsiteY3" fmla="*/ 4232 h 2843733"/>
              <a:gd name="connsiteX0" fmla="*/ 0 w 8756392"/>
              <a:gd name="connsiteY0" fmla="*/ 0 h 2839501"/>
              <a:gd name="connsiteX1" fmla="*/ 8756392 w 8756392"/>
              <a:gd name="connsiteY1" fmla="*/ 21088 h 2839501"/>
              <a:gd name="connsiteX2" fmla="*/ 7735598 w 8756392"/>
              <a:gd name="connsiteY2" fmla="*/ 2839501 h 2839501"/>
              <a:gd name="connsiteX3" fmla="*/ 0 w 8756392"/>
              <a:gd name="connsiteY3" fmla="*/ 0 h 2839501"/>
              <a:gd name="connsiteX0" fmla="*/ 0 w 8759654"/>
              <a:gd name="connsiteY0" fmla="*/ 0 h 2830552"/>
              <a:gd name="connsiteX1" fmla="*/ 8759654 w 8759654"/>
              <a:gd name="connsiteY1" fmla="*/ 12139 h 2830552"/>
              <a:gd name="connsiteX2" fmla="*/ 7738860 w 8759654"/>
              <a:gd name="connsiteY2" fmla="*/ 2830552 h 2830552"/>
              <a:gd name="connsiteX3" fmla="*/ 0 w 8759654"/>
              <a:gd name="connsiteY3" fmla="*/ 0 h 2830552"/>
              <a:gd name="connsiteX0" fmla="*/ 0 w 8762917"/>
              <a:gd name="connsiteY0" fmla="*/ 0 h 2821603"/>
              <a:gd name="connsiteX1" fmla="*/ 8762917 w 8762917"/>
              <a:gd name="connsiteY1" fmla="*/ 3190 h 2821603"/>
              <a:gd name="connsiteX2" fmla="*/ 7742123 w 8762917"/>
              <a:gd name="connsiteY2" fmla="*/ 2821603 h 2821603"/>
              <a:gd name="connsiteX3" fmla="*/ 0 w 8762917"/>
              <a:gd name="connsiteY3" fmla="*/ 0 h 2821603"/>
              <a:gd name="connsiteX0" fmla="*/ 0 w 8759655"/>
              <a:gd name="connsiteY0" fmla="*/ 0 h 2830552"/>
              <a:gd name="connsiteX1" fmla="*/ 8759655 w 8759655"/>
              <a:gd name="connsiteY1" fmla="*/ 12139 h 2830552"/>
              <a:gd name="connsiteX2" fmla="*/ 7738861 w 8759655"/>
              <a:gd name="connsiteY2" fmla="*/ 2830552 h 2830552"/>
              <a:gd name="connsiteX3" fmla="*/ 0 w 8759655"/>
              <a:gd name="connsiteY3" fmla="*/ 0 h 2830552"/>
              <a:gd name="connsiteX0" fmla="*/ 0 w 8760743"/>
              <a:gd name="connsiteY0" fmla="*/ 0 h 2827569"/>
              <a:gd name="connsiteX1" fmla="*/ 8760743 w 8760743"/>
              <a:gd name="connsiteY1" fmla="*/ 9156 h 2827569"/>
              <a:gd name="connsiteX2" fmla="*/ 7739949 w 8760743"/>
              <a:gd name="connsiteY2" fmla="*/ 2827569 h 2827569"/>
              <a:gd name="connsiteX3" fmla="*/ 0 w 8760743"/>
              <a:gd name="connsiteY3" fmla="*/ 0 h 28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743" h="2827569">
                <a:moveTo>
                  <a:pt x="0" y="0"/>
                </a:moveTo>
                <a:lnTo>
                  <a:pt x="8760743" y="9156"/>
                </a:lnTo>
                <a:lnTo>
                  <a:pt x="7739949" y="2827569"/>
                </a:lnTo>
                <a:lnTo>
                  <a:pt x="0" y="0"/>
                </a:lnTo>
                <a:close/>
              </a:path>
            </a:pathLst>
          </a:custGeom>
          <a:solidFill>
            <a:srgbClr val="63A8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>
                <a:solidFill>
                  <a:srgbClr val="0095C8"/>
                </a:solidFill>
              </a:rPr>
              <a:t> </a:t>
            </a:r>
          </a:p>
        </p:txBody>
      </p:sp>
      <p:sp>
        <p:nvSpPr>
          <p:cNvPr id="15" name="Rectangle 13"/>
          <p:cNvSpPr/>
          <p:nvPr userDrawn="1"/>
        </p:nvSpPr>
        <p:spPr>
          <a:xfrm rot="4198283">
            <a:off x="-1851958" y="3900016"/>
            <a:ext cx="8916593" cy="431953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6"/>
              <a:gd name="connsiteX1" fmla="*/ 9307013 w 9307013"/>
              <a:gd name="connsiteY1" fmla="*/ 0 h 426386"/>
              <a:gd name="connsiteX2" fmla="*/ 9307013 w 9307013"/>
              <a:gd name="connsiteY2" fmla="*/ 425063 h 426386"/>
              <a:gd name="connsiteX3" fmla="*/ 300282 w 9307013"/>
              <a:gd name="connsiteY3" fmla="*/ 426386 h 426386"/>
              <a:gd name="connsiteX4" fmla="*/ 0 w 9307013"/>
              <a:gd name="connsiteY4" fmla="*/ 0 h 426386"/>
              <a:gd name="connsiteX0" fmla="*/ 153808 w 9006731"/>
              <a:gd name="connsiteY0" fmla="*/ 0 h 429823"/>
              <a:gd name="connsiteX1" fmla="*/ 9006731 w 9006731"/>
              <a:gd name="connsiteY1" fmla="*/ 3437 h 429823"/>
              <a:gd name="connsiteX2" fmla="*/ 9006731 w 9006731"/>
              <a:gd name="connsiteY2" fmla="*/ 428500 h 429823"/>
              <a:gd name="connsiteX3" fmla="*/ 0 w 9006731"/>
              <a:gd name="connsiteY3" fmla="*/ 429823 h 429823"/>
              <a:gd name="connsiteX4" fmla="*/ 153808 w 9006731"/>
              <a:gd name="connsiteY4" fmla="*/ 0 h 429823"/>
              <a:gd name="connsiteX0" fmla="*/ 153808 w 9006731"/>
              <a:gd name="connsiteY0" fmla="*/ 0 h 431646"/>
              <a:gd name="connsiteX1" fmla="*/ 9006731 w 9006731"/>
              <a:gd name="connsiteY1" fmla="*/ 3437 h 431646"/>
              <a:gd name="connsiteX2" fmla="*/ 8764349 w 9006731"/>
              <a:gd name="connsiteY2" fmla="*/ 431646 h 431646"/>
              <a:gd name="connsiteX3" fmla="*/ 0 w 9006731"/>
              <a:gd name="connsiteY3" fmla="*/ 429823 h 431646"/>
              <a:gd name="connsiteX4" fmla="*/ 153808 w 9006731"/>
              <a:gd name="connsiteY4" fmla="*/ 0 h 431646"/>
              <a:gd name="connsiteX0" fmla="*/ 153808 w 8916593"/>
              <a:gd name="connsiteY0" fmla="*/ 307 h 431953"/>
              <a:gd name="connsiteX1" fmla="*/ 8916593 w 8916593"/>
              <a:gd name="connsiteY1" fmla="*/ 0 h 431953"/>
              <a:gd name="connsiteX2" fmla="*/ 8764349 w 8916593"/>
              <a:gd name="connsiteY2" fmla="*/ 431953 h 431953"/>
              <a:gd name="connsiteX3" fmla="*/ 0 w 8916593"/>
              <a:gd name="connsiteY3" fmla="*/ 430130 h 431953"/>
              <a:gd name="connsiteX4" fmla="*/ 153808 w 8916593"/>
              <a:gd name="connsiteY4" fmla="*/ 307 h 4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6593" h="431953">
                <a:moveTo>
                  <a:pt x="153808" y="307"/>
                </a:moveTo>
                <a:lnTo>
                  <a:pt x="8916593" y="0"/>
                </a:lnTo>
                <a:lnTo>
                  <a:pt x="8764349" y="431953"/>
                </a:lnTo>
                <a:lnTo>
                  <a:pt x="0" y="430130"/>
                </a:lnTo>
                <a:lnTo>
                  <a:pt x="153808" y="3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6" name="Rectangle 15"/>
          <p:cNvSpPr/>
          <p:nvPr userDrawn="1"/>
        </p:nvSpPr>
        <p:spPr>
          <a:xfrm rot="4198283">
            <a:off x="-2309230" y="3900703"/>
            <a:ext cx="8924335" cy="430689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7"/>
              <a:gd name="connsiteX1" fmla="*/ 9307013 w 9307013"/>
              <a:gd name="connsiteY1" fmla="*/ 0 h 426387"/>
              <a:gd name="connsiteX2" fmla="*/ 9307013 w 9307013"/>
              <a:gd name="connsiteY2" fmla="*/ 425063 h 426387"/>
              <a:gd name="connsiteX3" fmla="*/ 300282 w 9307013"/>
              <a:gd name="connsiteY3" fmla="*/ 426387 h 426387"/>
              <a:gd name="connsiteX4" fmla="*/ 0 w 9307013"/>
              <a:gd name="connsiteY4" fmla="*/ 0 h 426387"/>
              <a:gd name="connsiteX0" fmla="*/ 155704 w 9006731"/>
              <a:gd name="connsiteY0" fmla="*/ 633 h 426387"/>
              <a:gd name="connsiteX1" fmla="*/ 9006731 w 9006731"/>
              <a:gd name="connsiteY1" fmla="*/ 0 h 426387"/>
              <a:gd name="connsiteX2" fmla="*/ 9006731 w 9006731"/>
              <a:gd name="connsiteY2" fmla="*/ 425063 h 426387"/>
              <a:gd name="connsiteX3" fmla="*/ 0 w 9006731"/>
              <a:gd name="connsiteY3" fmla="*/ 426387 h 426387"/>
              <a:gd name="connsiteX4" fmla="*/ 155704 w 9006731"/>
              <a:gd name="connsiteY4" fmla="*/ 633 h 426387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8773430 w 9010802"/>
              <a:gd name="connsiteY2" fmla="*/ 425877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8924335"/>
              <a:gd name="connsiteY0" fmla="*/ 3039 h 430689"/>
              <a:gd name="connsiteX1" fmla="*/ 8924335 w 8924335"/>
              <a:gd name="connsiteY1" fmla="*/ 0 h 430689"/>
              <a:gd name="connsiteX2" fmla="*/ 8773430 w 8924335"/>
              <a:gd name="connsiteY2" fmla="*/ 428283 h 430689"/>
              <a:gd name="connsiteX3" fmla="*/ 0 w 8924335"/>
              <a:gd name="connsiteY3" fmla="*/ 430689 h 430689"/>
              <a:gd name="connsiteX4" fmla="*/ 159775 w 8924335"/>
              <a:gd name="connsiteY4" fmla="*/ 3039 h 43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4335" h="430689">
                <a:moveTo>
                  <a:pt x="159775" y="3039"/>
                </a:moveTo>
                <a:lnTo>
                  <a:pt x="8924335" y="0"/>
                </a:lnTo>
                <a:lnTo>
                  <a:pt x="8773430" y="428283"/>
                </a:lnTo>
                <a:lnTo>
                  <a:pt x="0" y="430689"/>
                </a:lnTo>
                <a:lnTo>
                  <a:pt x="159775" y="3039"/>
                </a:lnTo>
                <a:close/>
              </a:path>
            </a:pathLst>
          </a:custGeom>
          <a:solidFill>
            <a:srgbClr val="0095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7" name="Rectangle 16"/>
          <p:cNvSpPr/>
          <p:nvPr userDrawn="1"/>
        </p:nvSpPr>
        <p:spPr>
          <a:xfrm rot="4198283">
            <a:off x="-2753532" y="3904844"/>
            <a:ext cx="8911454" cy="424610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311589 w 9307013"/>
              <a:gd name="connsiteY3" fmla="*/ 422991 h 425063"/>
              <a:gd name="connsiteX4" fmla="*/ 0 w 9307013"/>
              <a:gd name="connsiteY4" fmla="*/ 0 h 425063"/>
              <a:gd name="connsiteX0" fmla="*/ 150277 w 8995424"/>
              <a:gd name="connsiteY0" fmla="*/ 2109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50277 w 8995424"/>
              <a:gd name="connsiteY4" fmla="*/ 2109 h 425063"/>
              <a:gd name="connsiteX0" fmla="*/ 133091 w 8995424"/>
              <a:gd name="connsiteY0" fmla="*/ 306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3091 w 8995424"/>
              <a:gd name="connsiteY4" fmla="*/ 306 h 425063"/>
              <a:gd name="connsiteX0" fmla="*/ 146341 w 8995424"/>
              <a:gd name="connsiteY0" fmla="*/ 674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46341 w 8995424"/>
              <a:gd name="connsiteY4" fmla="*/ 674 h 425063"/>
              <a:gd name="connsiteX0" fmla="*/ 137030 w 8995424"/>
              <a:gd name="connsiteY0" fmla="*/ 1740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7030 w 8995424"/>
              <a:gd name="connsiteY4" fmla="*/ 1740 h 425063"/>
              <a:gd name="connsiteX0" fmla="*/ 147039 w 9005433"/>
              <a:gd name="connsiteY0" fmla="*/ 1740 h 425063"/>
              <a:gd name="connsiteX1" fmla="*/ 9005433 w 9005433"/>
              <a:gd name="connsiteY1" fmla="*/ 0 h 425063"/>
              <a:gd name="connsiteX2" fmla="*/ 9005433 w 9005433"/>
              <a:gd name="connsiteY2" fmla="*/ 425063 h 425063"/>
              <a:gd name="connsiteX3" fmla="*/ 0 w 9005433"/>
              <a:gd name="connsiteY3" fmla="*/ 401497 h 425063"/>
              <a:gd name="connsiteX4" fmla="*/ 147039 w 9005433"/>
              <a:gd name="connsiteY4" fmla="*/ 1740 h 425063"/>
              <a:gd name="connsiteX0" fmla="*/ 144537 w 9002931"/>
              <a:gd name="connsiteY0" fmla="*/ 1740 h 425063"/>
              <a:gd name="connsiteX1" fmla="*/ 9002931 w 9002931"/>
              <a:gd name="connsiteY1" fmla="*/ 0 h 425063"/>
              <a:gd name="connsiteX2" fmla="*/ 9002931 w 9002931"/>
              <a:gd name="connsiteY2" fmla="*/ 425063 h 425063"/>
              <a:gd name="connsiteX3" fmla="*/ 0 w 9002931"/>
              <a:gd name="connsiteY3" fmla="*/ 406869 h 425063"/>
              <a:gd name="connsiteX4" fmla="*/ 144537 w 9002931"/>
              <a:gd name="connsiteY4" fmla="*/ 1740 h 425063"/>
              <a:gd name="connsiteX0" fmla="*/ 144537 w 9002931"/>
              <a:gd name="connsiteY0" fmla="*/ 1740 h 424538"/>
              <a:gd name="connsiteX1" fmla="*/ 9002931 w 9002931"/>
              <a:gd name="connsiteY1" fmla="*/ 0 h 424538"/>
              <a:gd name="connsiteX2" fmla="*/ 8761886 w 9002931"/>
              <a:gd name="connsiteY2" fmla="*/ 424538 h 424538"/>
              <a:gd name="connsiteX3" fmla="*/ 0 w 9002931"/>
              <a:gd name="connsiteY3" fmla="*/ 406869 h 424538"/>
              <a:gd name="connsiteX4" fmla="*/ 144537 w 9002931"/>
              <a:gd name="connsiteY4" fmla="*/ 1740 h 424538"/>
              <a:gd name="connsiteX0" fmla="*/ 144537 w 8911454"/>
              <a:gd name="connsiteY0" fmla="*/ 1812 h 424610"/>
              <a:gd name="connsiteX1" fmla="*/ 8911454 w 8911454"/>
              <a:gd name="connsiteY1" fmla="*/ 0 h 424610"/>
              <a:gd name="connsiteX2" fmla="*/ 8761886 w 8911454"/>
              <a:gd name="connsiteY2" fmla="*/ 424610 h 424610"/>
              <a:gd name="connsiteX3" fmla="*/ 0 w 8911454"/>
              <a:gd name="connsiteY3" fmla="*/ 406941 h 424610"/>
              <a:gd name="connsiteX4" fmla="*/ 144537 w 8911454"/>
              <a:gd name="connsiteY4" fmla="*/ 1812 h 4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1454" h="424610">
                <a:moveTo>
                  <a:pt x="144537" y="1812"/>
                </a:moveTo>
                <a:lnTo>
                  <a:pt x="8911454" y="0"/>
                </a:lnTo>
                <a:lnTo>
                  <a:pt x="8761886" y="424610"/>
                </a:lnTo>
                <a:lnTo>
                  <a:pt x="0" y="406941"/>
                </a:lnTo>
                <a:lnTo>
                  <a:pt x="144537" y="18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26453" y="870793"/>
            <a:ext cx="8086610" cy="1258848"/>
          </a:xfrm>
        </p:spPr>
        <p:txBody>
          <a:bodyPr anchor="t" anchorCtr="0">
            <a:normAutofit/>
          </a:bodyPr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726453" y="2572744"/>
            <a:ext cx="8086610" cy="33239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  <a:latin typeface="+mn-lt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154" y="327344"/>
            <a:ext cx="998603" cy="12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4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7"/>
          <p:cNvSpPr/>
          <p:nvPr userDrawn="1"/>
        </p:nvSpPr>
        <p:spPr>
          <a:xfrm rot="4198283">
            <a:off x="-4214205" y="3184442"/>
            <a:ext cx="8760743" cy="2827569"/>
          </a:xfrm>
          <a:custGeom>
            <a:avLst/>
            <a:gdLst>
              <a:gd name="connsiteX0" fmla="*/ 0 w 9307013"/>
              <a:gd name="connsiteY0" fmla="*/ 0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0 w 9307013"/>
              <a:gd name="connsiteY4" fmla="*/ 0 h 2967365"/>
              <a:gd name="connsiteX0" fmla="*/ 450834 w 9307013"/>
              <a:gd name="connsiteY0" fmla="*/ 0 h 2968089"/>
              <a:gd name="connsiteX1" fmla="*/ 9307013 w 9307013"/>
              <a:gd name="connsiteY1" fmla="*/ 724 h 2968089"/>
              <a:gd name="connsiteX2" fmla="*/ 9307013 w 9307013"/>
              <a:gd name="connsiteY2" fmla="*/ 2968089 h 2968089"/>
              <a:gd name="connsiteX3" fmla="*/ 0 w 9307013"/>
              <a:gd name="connsiteY3" fmla="*/ 2968089 h 2968089"/>
              <a:gd name="connsiteX4" fmla="*/ 450834 w 9307013"/>
              <a:gd name="connsiteY4" fmla="*/ 0 h 2968089"/>
              <a:gd name="connsiteX0" fmla="*/ 483161 w 9307013"/>
              <a:gd name="connsiteY0" fmla="*/ 4232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483161 w 9307013"/>
              <a:gd name="connsiteY4" fmla="*/ 4232 h 2967365"/>
              <a:gd name="connsiteX0" fmla="*/ 0 w 8823852"/>
              <a:gd name="connsiteY0" fmla="*/ 4232 h 2967365"/>
              <a:gd name="connsiteX1" fmla="*/ 8823852 w 8823852"/>
              <a:gd name="connsiteY1" fmla="*/ 0 h 2967365"/>
              <a:gd name="connsiteX2" fmla="*/ 8823852 w 8823852"/>
              <a:gd name="connsiteY2" fmla="*/ 2967365 h 2967365"/>
              <a:gd name="connsiteX3" fmla="*/ 0 w 8823852"/>
              <a:gd name="connsiteY3" fmla="*/ 4232 h 2967365"/>
              <a:gd name="connsiteX0" fmla="*/ 0 w 8823852"/>
              <a:gd name="connsiteY0" fmla="*/ 4232 h 2843733"/>
              <a:gd name="connsiteX1" fmla="*/ 8823852 w 8823852"/>
              <a:gd name="connsiteY1" fmla="*/ 0 h 2843733"/>
              <a:gd name="connsiteX2" fmla="*/ 7735598 w 8823852"/>
              <a:gd name="connsiteY2" fmla="*/ 2843733 h 2843733"/>
              <a:gd name="connsiteX3" fmla="*/ 0 w 8823852"/>
              <a:gd name="connsiteY3" fmla="*/ 4232 h 2843733"/>
              <a:gd name="connsiteX0" fmla="*/ 0 w 8756392"/>
              <a:gd name="connsiteY0" fmla="*/ 0 h 2839501"/>
              <a:gd name="connsiteX1" fmla="*/ 8756392 w 8756392"/>
              <a:gd name="connsiteY1" fmla="*/ 21088 h 2839501"/>
              <a:gd name="connsiteX2" fmla="*/ 7735598 w 8756392"/>
              <a:gd name="connsiteY2" fmla="*/ 2839501 h 2839501"/>
              <a:gd name="connsiteX3" fmla="*/ 0 w 8756392"/>
              <a:gd name="connsiteY3" fmla="*/ 0 h 2839501"/>
              <a:gd name="connsiteX0" fmla="*/ 0 w 8759654"/>
              <a:gd name="connsiteY0" fmla="*/ 0 h 2830552"/>
              <a:gd name="connsiteX1" fmla="*/ 8759654 w 8759654"/>
              <a:gd name="connsiteY1" fmla="*/ 12139 h 2830552"/>
              <a:gd name="connsiteX2" fmla="*/ 7738860 w 8759654"/>
              <a:gd name="connsiteY2" fmla="*/ 2830552 h 2830552"/>
              <a:gd name="connsiteX3" fmla="*/ 0 w 8759654"/>
              <a:gd name="connsiteY3" fmla="*/ 0 h 2830552"/>
              <a:gd name="connsiteX0" fmla="*/ 0 w 8762917"/>
              <a:gd name="connsiteY0" fmla="*/ 0 h 2821603"/>
              <a:gd name="connsiteX1" fmla="*/ 8762917 w 8762917"/>
              <a:gd name="connsiteY1" fmla="*/ 3190 h 2821603"/>
              <a:gd name="connsiteX2" fmla="*/ 7742123 w 8762917"/>
              <a:gd name="connsiteY2" fmla="*/ 2821603 h 2821603"/>
              <a:gd name="connsiteX3" fmla="*/ 0 w 8762917"/>
              <a:gd name="connsiteY3" fmla="*/ 0 h 2821603"/>
              <a:gd name="connsiteX0" fmla="*/ 0 w 8759655"/>
              <a:gd name="connsiteY0" fmla="*/ 0 h 2830552"/>
              <a:gd name="connsiteX1" fmla="*/ 8759655 w 8759655"/>
              <a:gd name="connsiteY1" fmla="*/ 12139 h 2830552"/>
              <a:gd name="connsiteX2" fmla="*/ 7738861 w 8759655"/>
              <a:gd name="connsiteY2" fmla="*/ 2830552 h 2830552"/>
              <a:gd name="connsiteX3" fmla="*/ 0 w 8759655"/>
              <a:gd name="connsiteY3" fmla="*/ 0 h 2830552"/>
              <a:gd name="connsiteX0" fmla="*/ 0 w 8760743"/>
              <a:gd name="connsiteY0" fmla="*/ 0 h 2827569"/>
              <a:gd name="connsiteX1" fmla="*/ 8760743 w 8760743"/>
              <a:gd name="connsiteY1" fmla="*/ 9156 h 2827569"/>
              <a:gd name="connsiteX2" fmla="*/ 7739949 w 8760743"/>
              <a:gd name="connsiteY2" fmla="*/ 2827569 h 2827569"/>
              <a:gd name="connsiteX3" fmla="*/ 0 w 8760743"/>
              <a:gd name="connsiteY3" fmla="*/ 0 h 28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743" h="2827569">
                <a:moveTo>
                  <a:pt x="0" y="0"/>
                </a:moveTo>
                <a:lnTo>
                  <a:pt x="8760743" y="9156"/>
                </a:lnTo>
                <a:lnTo>
                  <a:pt x="7739949" y="2827569"/>
                </a:lnTo>
                <a:lnTo>
                  <a:pt x="0" y="0"/>
                </a:lnTo>
                <a:close/>
              </a:path>
            </a:pathLst>
          </a:custGeom>
          <a:solidFill>
            <a:srgbClr val="63A8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>
                <a:solidFill>
                  <a:srgbClr val="0095C8"/>
                </a:solidFill>
              </a:rPr>
              <a:t> </a:t>
            </a:r>
          </a:p>
        </p:txBody>
      </p:sp>
      <p:sp>
        <p:nvSpPr>
          <p:cNvPr id="20" name="Rectangle 13"/>
          <p:cNvSpPr/>
          <p:nvPr userDrawn="1"/>
        </p:nvSpPr>
        <p:spPr>
          <a:xfrm rot="4198283">
            <a:off x="-1851958" y="3900016"/>
            <a:ext cx="8916593" cy="431953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6"/>
              <a:gd name="connsiteX1" fmla="*/ 9307013 w 9307013"/>
              <a:gd name="connsiteY1" fmla="*/ 0 h 426386"/>
              <a:gd name="connsiteX2" fmla="*/ 9307013 w 9307013"/>
              <a:gd name="connsiteY2" fmla="*/ 425063 h 426386"/>
              <a:gd name="connsiteX3" fmla="*/ 300282 w 9307013"/>
              <a:gd name="connsiteY3" fmla="*/ 426386 h 426386"/>
              <a:gd name="connsiteX4" fmla="*/ 0 w 9307013"/>
              <a:gd name="connsiteY4" fmla="*/ 0 h 426386"/>
              <a:gd name="connsiteX0" fmla="*/ 153808 w 9006731"/>
              <a:gd name="connsiteY0" fmla="*/ 0 h 429823"/>
              <a:gd name="connsiteX1" fmla="*/ 9006731 w 9006731"/>
              <a:gd name="connsiteY1" fmla="*/ 3437 h 429823"/>
              <a:gd name="connsiteX2" fmla="*/ 9006731 w 9006731"/>
              <a:gd name="connsiteY2" fmla="*/ 428500 h 429823"/>
              <a:gd name="connsiteX3" fmla="*/ 0 w 9006731"/>
              <a:gd name="connsiteY3" fmla="*/ 429823 h 429823"/>
              <a:gd name="connsiteX4" fmla="*/ 153808 w 9006731"/>
              <a:gd name="connsiteY4" fmla="*/ 0 h 429823"/>
              <a:gd name="connsiteX0" fmla="*/ 153808 w 9006731"/>
              <a:gd name="connsiteY0" fmla="*/ 0 h 431646"/>
              <a:gd name="connsiteX1" fmla="*/ 9006731 w 9006731"/>
              <a:gd name="connsiteY1" fmla="*/ 3437 h 431646"/>
              <a:gd name="connsiteX2" fmla="*/ 8764349 w 9006731"/>
              <a:gd name="connsiteY2" fmla="*/ 431646 h 431646"/>
              <a:gd name="connsiteX3" fmla="*/ 0 w 9006731"/>
              <a:gd name="connsiteY3" fmla="*/ 429823 h 431646"/>
              <a:gd name="connsiteX4" fmla="*/ 153808 w 9006731"/>
              <a:gd name="connsiteY4" fmla="*/ 0 h 431646"/>
              <a:gd name="connsiteX0" fmla="*/ 153808 w 8916593"/>
              <a:gd name="connsiteY0" fmla="*/ 307 h 431953"/>
              <a:gd name="connsiteX1" fmla="*/ 8916593 w 8916593"/>
              <a:gd name="connsiteY1" fmla="*/ 0 h 431953"/>
              <a:gd name="connsiteX2" fmla="*/ 8764349 w 8916593"/>
              <a:gd name="connsiteY2" fmla="*/ 431953 h 431953"/>
              <a:gd name="connsiteX3" fmla="*/ 0 w 8916593"/>
              <a:gd name="connsiteY3" fmla="*/ 430130 h 431953"/>
              <a:gd name="connsiteX4" fmla="*/ 153808 w 8916593"/>
              <a:gd name="connsiteY4" fmla="*/ 307 h 4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6593" h="431953">
                <a:moveTo>
                  <a:pt x="153808" y="307"/>
                </a:moveTo>
                <a:lnTo>
                  <a:pt x="8916593" y="0"/>
                </a:lnTo>
                <a:lnTo>
                  <a:pt x="8764349" y="431953"/>
                </a:lnTo>
                <a:lnTo>
                  <a:pt x="0" y="430130"/>
                </a:lnTo>
                <a:lnTo>
                  <a:pt x="153808" y="3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4" name="Rectangle 15"/>
          <p:cNvSpPr/>
          <p:nvPr userDrawn="1"/>
        </p:nvSpPr>
        <p:spPr>
          <a:xfrm rot="4198283">
            <a:off x="-2309230" y="3900703"/>
            <a:ext cx="8924335" cy="430689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7"/>
              <a:gd name="connsiteX1" fmla="*/ 9307013 w 9307013"/>
              <a:gd name="connsiteY1" fmla="*/ 0 h 426387"/>
              <a:gd name="connsiteX2" fmla="*/ 9307013 w 9307013"/>
              <a:gd name="connsiteY2" fmla="*/ 425063 h 426387"/>
              <a:gd name="connsiteX3" fmla="*/ 300282 w 9307013"/>
              <a:gd name="connsiteY3" fmla="*/ 426387 h 426387"/>
              <a:gd name="connsiteX4" fmla="*/ 0 w 9307013"/>
              <a:gd name="connsiteY4" fmla="*/ 0 h 426387"/>
              <a:gd name="connsiteX0" fmla="*/ 155704 w 9006731"/>
              <a:gd name="connsiteY0" fmla="*/ 633 h 426387"/>
              <a:gd name="connsiteX1" fmla="*/ 9006731 w 9006731"/>
              <a:gd name="connsiteY1" fmla="*/ 0 h 426387"/>
              <a:gd name="connsiteX2" fmla="*/ 9006731 w 9006731"/>
              <a:gd name="connsiteY2" fmla="*/ 425063 h 426387"/>
              <a:gd name="connsiteX3" fmla="*/ 0 w 9006731"/>
              <a:gd name="connsiteY3" fmla="*/ 426387 h 426387"/>
              <a:gd name="connsiteX4" fmla="*/ 155704 w 9006731"/>
              <a:gd name="connsiteY4" fmla="*/ 633 h 426387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8773430 w 9010802"/>
              <a:gd name="connsiteY2" fmla="*/ 425877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8924335"/>
              <a:gd name="connsiteY0" fmla="*/ 3039 h 430689"/>
              <a:gd name="connsiteX1" fmla="*/ 8924335 w 8924335"/>
              <a:gd name="connsiteY1" fmla="*/ 0 h 430689"/>
              <a:gd name="connsiteX2" fmla="*/ 8773430 w 8924335"/>
              <a:gd name="connsiteY2" fmla="*/ 428283 h 430689"/>
              <a:gd name="connsiteX3" fmla="*/ 0 w 8924335"/>
              <a:gd name="connsiteY3" fmla="*/ 430689 h 430689"/>
              <a:gd name="connsiteX4" fmla="*/ 159775 w 8924335"/>
              <a:gd name="connsiteY4" fmla="*/ 3039 h 43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4335" h="430689">
                <a:moveTo>
                  <a:pt x="159775" y="3039"/>
                </a:moveTo>
                <a:lnTo>
                  <a:pt x="8924335" y="0"/>
                </a:lnTo>
                <a:lnTo>
                  <a:pt x="8773430" y="428283"/>
                </a:lnTo>
                <a:lnTo>
                  <a:pt x="0" y="430689"/>
                </a:lnTo>
                <a:lnTo>
                  <a:pt x="159775" y="3039"/>
                </a:lnTo>
                <a:close/>
              </a:path>
            </a:pathLst>
          </a:custGeom>
          <a:solidFill>
            <a:srgbClr val="0095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5" name="Rectangle 16"/>
          <p:cNvSpPr/>
          <p:nvPr userDrawn="1"/>
        </p:nvSpPr>
        <p:spPr>
          <a:xfrm rot="4198283">
            <a:off x="-2753532" y="3904844"/>
            <a:ext cx="8911454" cy="424610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311589 w 9307013"/>
              <a:gd name="connsiteY3" fmla="*/ 422991 h 425063"/>
              <a:gd name="connsiteX4" fmla="*/ 0 w 9307013"/>
              <a:gd name="connsiteY4" fmla="*/ 0 h 425063"/>
              <a:gd name="connsiteX0" fmla="*/ 150277 w 8995424"/>
              <a:gd name="connsiteY0" fmla="*/ 2109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50277 w 8995424"/>
              <a:gd name="connsiteY4" fmla="*/ 2109 h 425063"/>
              <a:gd name="connsiteX0" fmla="*/ 133091 w 8995424"/>
              <a:gd name="connsiteY0" fmla="*/ 306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3091 w 8995424"/>
              <a:gd name="connsiteY4" fmla="*/ 306 h 425063"/>
              <a:gd name="connsiteX0" fmla="*/ 146341 w 8995424"/>
              <a:gd name="connsiteY0" fmla="*/ 674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46341 w 8995424"/>
              <a:gd name="connsiteY4" fmla="*/ 674 h 425063"/>
              <a:gd name="connsiteX0" fmla="*/ 137030 w 8995424"/>
              <a:gd name="connsiteY0" fmla="*/ 1740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7030 w 8995424"/>
              <a:gd name="connsiteY4" fmla="*/ 1740 h 425063"/>
              <a:gd name="connsiteX0" fmla="*/ 147039 w 9005433"/>
              <a:gd name="connsiteY0" fmla="*/ 1740 h 425063"/>
              <a:gd name="connsiteX1" fmla="*/ 9005433 w 9005433"/>
              <a:gd name="connsiteY1" fmla="*/ 0 h 425063"/>
              <a:gd name="connsiteX2" fmla="*/ 9005433 w 9005433"/>
              <a:gd name="connsiteY2" fmla="*/ 425063 h 425063"/>
              <a:gd name="connsiteX3" fmla="*/ 0 w 9005433"/>
              <a:gd name="connsiteY3" fmla="*/ 401497 h 425063"/>
              <a:gd name="connsiteX4" fmla="*/ 147039 w 9005433"/>
              <a:gd name="connsiteY4" fmla="*/ 1740 h 425063"/>
              <a:gd name="connsiteX0" fmla="*/ 144537 w 9002931"/>
              <a:gd name="connsiteY0" fmla="*/ 1740 h 425063"/>
              <a:gd name="connsiteX1" fmla="*/ 9002931 w 9002931"/>
              <a:gd name="connsiteY1" fmla="*/ 0 h 425063"/>
              <a:gd name="connsiteX2" fmla="*/ 9002931 w 9002931"/>
              <a:gd name="connsiteY2" fmla="*/ 425063 h 425063"/>
              <a:gd name="connsiteX3" fmla="*/ 0 w 9002931"/>
              <a:gd name="connsiteY3" fmla="*/ 406869 h 425063"/>
              <a:gd name="connsiteX4" fmla="*/ 144537 w 9002931"/>
              <a:gd name="connsiteY4" fmla="*/ 1740 h 425063"/>
              <a:gd name="connsiteX0" fmla="*/ 144537 w 9002931"/>
              <a:gd name="connsiteY0" fmla="*/ 1740 h 424538"/>
              <a:gd name="connsiteX1" fmla="*/ 9002931 w 9002931"/>
              <a:gd name="connsiteY1" fmla="*/ 0 h 424538"/>
              <a:gd name="connsiteX2" fmla="*/ 8761886 w 9002931"/>
              <a:gd name="connsiteY2" fmla="*/ 424538 h 424538"/>
              <a:gd name="connsiteX3" fmla="*/ 0 w 9002931"/>
              <a:gd name="connsiteY3" fmla="*/ 406869 h 424538"/>
              <a:gd name="connsiteX4" fmla="*/ 144537 w 9002931"/>
              <a:gd name="connsiteY4" fmla="*/ 1740 h 424538"/>
              <a:gd name="connsiteX0" fmla="*/ 144537 w 8911454"/>
              <a:gd name="connsiteY0" fmla="*/ 1812 h 424610"/>
              <a:gd name="connsiteX1" fmla="*/ 8911454 w 8911454"/>
              <a:gd name="connsiteY1" fmla="*/ 0 h 424610"/>
              <a:gd name="connsiteX2" fmla="*/ 8761886 w 8911454"/>
              <a:gd name="connsiteY2" fmla="*/ 424610 h 424610"/>
              <a:gd name="connsiteX3" fmla="*/ 0 w 8911454"/>
              <a:gd name="connsiteY3" fmla="*/ 406941 h 424610"/>
              <a:gd name="connsiteX4" fmla="*/ 144537 w 8911454"/>
              <a:gd name="connsiteY4" fmla="*/ 1812 h 4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1454" h="424610">
                <a:moveTo>
                  <a:pt x="144537" y="1812"/>
                </a:moveTo>
                <a:lnTo>
                  <a:pt x="8911454" y="0"/>
                </a:lnTo>
                <a:lnTo>
                  <a:pt x="8761886" y="424610"/>
                </a:lnTo>
                <a:lnTo>
                  <a:pt x="0" y="406941"/>
                </a:lnTo>
                <a:lnTo>
                  <a:pt x="144537" y="18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-1" y="0"/>
            <a:ext cx="14630401" cy="792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Plassholder for dato 3"/>
          <p:cNvSpPr txBox="1">
            <a:spLocks/>
          </p:cNvSpPr>
          <p:nvPr userDrawn="1"/>
        </p:nvSpPr>
        <p:spPr>
          <a:xfrm>
            <a:off x="7784493" y="7929839"/>
            <a:ext cx="1015465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097280" rtl="0" eaLnBrk="1" latinLnBrk="0" hangingPunct="1"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864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592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456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184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4048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912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25.04.2023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80136" y="900113"/>
            <a:ext cx="5580698" cy="83099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80136" y="2160270"/>
            <a:ext cx="5580698" cy="517024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406640" y="900113"/>
            <a:ext cx="6689636" cy="6430404"/>
          </a:xfrm>
          <a:prstGeom prst="rect">
            <a:avLst/>
          </a:prstGeom>
          <a:solidFill>
            <a:schemeClr val="bg2"/>
          </a:solidFill>
        </p:spPr>
        <p:txBody>
          <a:bodyPr lIns="0" tIns="1080000" rIns="0" bIns="0" anchor="t" anchorCtr="1"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905" y="8026760"/>
            <a:ext cx="936547" cy="1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0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Plassholder for dato 3"/>
          <p:cNvSpPr txBox="1">
            <a:spLocks/>
          </p:cNvSpPr>
          <p:nvPr userDrawn="1"/>
        </p:nvSpPr>
        <p:spPr>
          <a:xfrm>
            <a:off x="7784493" y="7929839"/>
            <a:ext cx="1015465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097280" rtl="0" eaLnBrk="1" latinLnBrk="0" hangingPunct="1"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864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592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456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184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4048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9120" algn="l" defTabSz="1097280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25.04.2023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80136" y="900113"/>
            <a:ext cx="5580698" cy="83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80136" y="2160270"/>
            <a:ext cx="5580698" cy="51702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406640" y="900113"/>
            <a:ext cx="6689636" cy="6430404"/>
          </a:xfrm>
          <a:prstGeom prst="rect">
            <a:avLst/>
          </a:prstGeom>
          <a:solidFill>
            <a:schemeClr val="bg2"/>
          </a:solidFill>
        </p:spPr>
        <p:txBody>
          <a:bodyPr lIns="0" tIns="1080000" rIns="0" bIns="0" anchor="t" anchorCtr="1"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905" y="8026760"/>
            <a:ext cx="936547" cy="1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2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25.04.2023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2275720" y="7932979"/>
            <a:ext cx="370573" cy="221599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2552204"/>
            <a:ext cx="4745393" cy="3125191"/>
          </a:xfrm>
          <a:prstGeom prst="rect">
            <a:avLst/>
          </a:prstGeom>
          <a:solidFill>
            <a:schemeClr val="bg2"/>
          </a:solidFill>
        </p:spPr>
        <p:txBody>
          <a:bodyPr lIns="0" tIns="720000" rIns="0" bIns="0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4942504" y="2552204"/>
            <a:ext cx="4745393" cy="3125191"/>
          </a:xfrm>
          <a:prstGeom prst="rect">
            <a:avLst/>
          </a:prstGeom>
          <a:solidFill>
            <a:schemeClr val="bg2"/>
          </a:solidFill>
        </p:spPr>
        <p:txBody>
          <a:bodyPr lIns="0" tIns="720000" rIns="0" bIns="0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9885007" y="2552204"/>
            <a:ext cx="4745393" cy="3125191"/>
          </a:xfrm>
          <a:prstGeom prst="rect">
            <a:avLst/>
          </a:prstGeom>
          <a:solidFill>
            <a:schemeClr val="bg2"/>
          </a:solidFill>
        </p:spPr>
        <p:txBody>
          <a:bodyPr lIns="0" tIns="720000" rIns="0" bIns="0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69195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4630399" cy="8229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7"/>
          <p:cNvSpPr/>
          <p:nvPr userDrawn="1"/>
        </p:nvSpPr>
        <p:spPr>
          <a:xfrm rot="4198283">
            <a:off x="-4214205" y="3184442"/>
            <a:ext cx="8760743" cy="2827569"/>
          </a:xfrm>
          <a:custGeom>
            <a:avLst/>
            <a:gdLst>
              <a:gd name="connsiteX0" fmla="*/ 0 w 9307013"/>
              <a:gd name="connsiteY0" fmla="*/ 0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0 w 9307013"/>
              <a:gd name="connsiteY4" fmla="*/ 0 h 2967365"/>
              <a:gd name="connsiteX0" fmla="*/ 450834 w 9307013"/>
              <a:gd name="connsiteY0" fmla="*/ 0 h 2968089"/>
              <a:gd name="connsiteX1" fmla="*/ 9307013 w 9307013"/>
              <a:gd name="connsiteY1" fmla="*/ 724 h 2968089"/>
              <a:gd name="connsiteX2" fmla="*/ 9307013 w 9307013"/>
              <a:gd name="connsiteY2" fmla="*/ 2968089 h 2968089"/>
              <a:gd name="connsiteX3" fmla="*/ 0 w 9307013"/>
              <a:gd name="connsiteY3" fmla="*/ 2968089 h 2968089"/>
              <a:gd name="connsiteX4" fmla="*/ 450834 w 9307013"/>
              <a:gd name="connsiteY4" fmla="*/ 0 h 2968089"/>
              <a:gd name="connsiteX0" fmla="*/ 483161 w 9307013"/>
              <a:gd name="connsiteY0" fmla="*/ 4232 h 2967365"/>
              <a:gd name="connsiteX1" fmla="*/ 9307013 w 9307013"/>
              <a:gd name="connsiteY1" fmla="*/ 0 h 2967365"/>
              <a:gd name="connsiteX2" fmla="*/ 9307013 w 9307013"/>
              <a:gd name="connsiteY2" fmla="*/ 2967365 h 2967365"/>
              <a:gd name="connsiteX3" fmla="*/ 0 w 9307013"/>
              <a:gd name="connsiteY3" fmla="*/ 2967365 h 2967365"/>
              <a:gd name="connsiteX4" fmla="*/ 483161 w 9307013"/>
              <a:gd name="connsiteY4" fmla="*/ 4232 h 2967365"/>
              <a:gd name="connsiteX0" fmla="*/ 0 w 8823852"/>
              <a:gd name="connsiteY0" fmla="*/ 4232 h 2967365"/>
              <a:gd name="connsiteX1" fmla="*/ 8823852 w 8823852"/>
              <a:gd name="connsiteY1" fmla="*/ 0 h 2967365"/>
              <a:gd name="connsiteX2" fmla="*/ 8823852 w 8823852"/>
              <a:gd name="connsiteY2" fmla="*/ 2967365 h 2967365"/>
              <a:gd name="connsiteX3" fmla="*/ 0 w 8823852"/>
              <a:gd name="connsiteY3" fmla="*/ 4232 h 2967365"/>
              <a:gd name="connsiteX0" fmla="*/ 0 w 8823852"/>
              <a:gd name="connsiteY0" fmla="*/ 4232 h 2843733"/>
              <a:gd name="connsiteX1" fmla="*/ 8823852 w 8823852"/>
              <a:gd name="connsiteY1" fmla="*/ 0 h 2843733"/>
              <a:gd name="connsiteX2" fmla="*/ 7735598 w 8823852"/>
              <a:gd name="connsiteY2" fmla="*/ 2843733 h 2843733"/>
              <a:gd name="connsiteX3" fmla="*/ 0 w 8823852"/>
              <a:gd name="connsiteY3" fmla="*/ 4232 h 2843733"/>
              <a:gd name="connsiteX0" fmla="*/ 0 w 8756392"/>
              <a:gd name="connsiteY0" fmla="*/ 0 h 2839501"/>
              <a:gd name="connsiteX1" fmla="*/ 8756392 w 8756392"/>
              <a:gd name="connsiteY1" fmla="*/ 21088 h 2839501"/>
              <a:gd name="connsiteX2" fmla="*/ 7735598 w 8756392"/>
              <a:gd name="connsiteY2" fmla="*/ 2839501 h 2839501"/>
              <a:gd name="connsiteX3" fmla="*/ 0 w 8756392"/>
              <a:gd name="connsiteY3" fmla="*/ 0 h 2839501"/>
              <a:gd name="connsiteX0" fmla="*/ 0 w 8759654"/>
              <a:gd name="connsiteY0" fmla="*/ 0 h 2830552"/>
              <a:gd name="connsiteX1" fmla="*/ 8759654 w 8759654"/>
              <a:gd name="connsiteY1" fmla="*/ 12139 h 2830552"/>
              <a:gd name="connsiteX2" fmla="*/ 7738860 w 8759654"/>
              <a:gd name="connsiteY2" fmla="*/ 2830552 h 2830552"/>
              <a:gd name="connsiteX3" fmla="*/ 0 w 8759654"/>
              <a:gd name="connsiteY3" fmla="*/ 0 h 2830552"/>
              <a:gd name="connsiteX0" fmla="*/ 0 w 8762917"/>
              <a:gd name="connsiteY0" fmla="*/ 0 h 2821603"/>
              <a:gd name="connsiteX1" fmla="*/ 8762917 w 8762917"/>
              <a:gd name="connsiteY1" fmla="*/ 3190 h 2821603"/>
              <a:gd name="connsiteX2" fmla="*/ 7742123 w 8762917"/>
              <a:gd name="connsiteY2" fmla="*/ 2821603 h 2821603"/>
              <a:gd name="connsiteX3" fmla="*/ 0 w 8762917"/>
              <a:gd name="connsiteY3" fmla="*/ 0 h 2821603"/>
              <a:gd name="connsiteX0" fmla="*/ 0 w 8759655"/>
              <a:gd name="connsiteY0" fmla="*/ 0 h 2830552"/>
              <a:gd name="connsiteX1" fmla="*/ 8759655 w 8759655"/>
              <a:gd name="connsiteY1" fmla="*/ 12139 h 2830552"/>
              <a:gd name="connsiteX2" fmla="*/ 7738861 w 8759655"/>
              <a:gd name="connsiteY2" fmla="*/ 2830552 h 2830552"/>
              <a:gd name="connsiteX3" fmla="*/ 0 w 8759655"/>
              <a:gd name="connsiteY3" fmla="*/ 0 h 2830552"/>
              <a:gd name="connsiteX0" fmla="*/ 0 w 8760743"/>
              <a:gd name="connsiteY0" fmla="*/ 0 h 2827569"/>
              <a:gd name="connsiteX1" fmla="*/ 8760743 w 8760743"/>
              <a:gd name="connsiteY1" fmla="*/ 9156 h 2827569"/>
              <a:gd name="connsiteX2" fmla="*/ 7739949 w 8760743"/>
              <a:gd name="connsiteY2" fmla="*/ 2827569 h 2827569"/>
              <a:gd name="connsiteX3" fmla="*/ 0 w 8760743"/>
              <a:gd name="connsiteY3" fmla="*/ 0 h 28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0743" h="2827569">
                <a:moveTo>
                  <a:pt x="0" y="0"/>
                </a:moveTo>
                <a:lnTo>
                  <a:pt x="8760743" y="9156"/>
                </a:lnTo>
                <a:lnTo>
                  <a:pt x="7739949" y="2827569"/>
                </a:lnTo>
                <a:lnTo>
                  <a:pt x="0" y="0"/>
                </a:lnTo>
                <a:close/>
              </a:path>
            </a:pathLst>
          </a:custGeom>
          <a:solidFill>
            <a:srgbClr val="63A8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>
                <a:solidFill>
                  <a:srgbClr val="0095C8"/>
                </a:solidFill>
              </a:rPr>
              <a:t> </a:t>
            </a:r>
          </a:p>
        </p:txBody>
      </p:sp>
      <p:sp>
        <p:nvSpPr>
          <p:cNvPr id="20" name="Rectangle 13"/>
          <p:cNvSpPr/>
          <p:nvPr userDrawn="1"/>
        </p:nvSpPr>
        <p:spPr>
          <a:xfrm rot="4198283">
            <a:off x="-1851958" y="3900016"/>
            <a:ext cx="8916593" cy="431953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6"/>
              <a:gd name="connsiteX1" fmla="*/ 9307013 w 9307013"/>
              <a:gd name="connsiteY1" fmla="*/ 0 h 426386"/>
              <a:gd name="connsiteX2" fmla="*/ 9307013 w 9307013"/>
              <a:gd name="connsiteY2" fmla="*/ 425063 h 426386"/>
              <a:gd name="connsiteX3" fmla="*/ 300282 w 9307013"/>
              <a:gd name="connsiteY3" fmla="*/ 426386 h 426386"/>
              <a:gd name="connsiteX4" fmla="*/ 0 w 9307013"/>
              <a:gd name="connsiteY4" fmla="*/ 0 h 426386"/>
              <a:gd name="connsiteX0" fmla="*/ 153808 w 9006731"/>
              <a:gd name="connsiteY0" fmla="*/ 0 h 429823"/>
              <a:gd name="connsiteX1" fmla="*/ 9006731 w 9006731"/>
              <a:gd name="connsiteY1" fmla="*/ 3437 h 429823"/>
              <a:gd name="connsiteX2" fmla="*/ 9006731 w 9006731"/>
              <a:gd name="connsiteY2" fmla="*/ 428500 h 429823"/>
              <a:gd name="connsiteX3" fmla="*/ 0 w 9006731"/>
              <a:gd name="connsiteY3" fmla="*/ 429823 h 429823"/>
              <a:gd name="connsiteX4" fmla="*/ 153808 w 9006731"/>
              <a:gd name="connsiteY4" fmla="*/ 0 h 429823"/>
              <a:gd name="connsiteX0" fmla="*/ 153808 w 9006731"/>
              <a:gd name="connsiteY0" fmla="*/ 0 h 431646"/>
              <a:gd name="connsiteX1" fmla="*/ 9006731 w 9006731"/>
              <a:gd name="connsiteY1" fmla="*/ 3437 h 431646"/>
              <a:gd name="connsiteX2" fmla="*/ 8764349 w 9006731"/>
              <a:gd name="connsiteY2" fmla="*/ 431646 h 431646"/>
              <a:gd name="connsiteX3" fmla="*/ 0 w 9006731"/>
              <a:gd name="connsiteY3" fmla="*/ 429823 h 431646"/>
              <a:gd name="connsiteX4" fmla="*/ 153808 w 9006731"/>
              <a:gd name="connsiteY4" fmla="*/ 0 h 431646"/>
              <a:gd name="connsiteX0" fmla="*/ 153808 w 8916593"/>
              <a:gd name="connsiteY0" fmla="*/ 307 h 431953"/>
              <a:gd name="connsiteX1" fmla="*/ 8916593 w 8916593"/>
              <a:gd name="connsiteY1" fmla="*/ 0 h 431953"/>
              <a:gd name="connsiteX2" fmla="*/ 8764349 w 8916593"/>
              <a:gd name="connsiteY2" fmla="*/ 431953 h 431953"/>
              <a:gd name="connsiteX3" fmla="*/ 0 w 8916593"/>
              <a:gd name="connsiteY3" fmla="*/ 430130 h 431953"/>
              <a:gd name="connsiteX4" fmla="*/ 153808 w 8916593"/>
              <a:gd name="connsiteY4" fmla="*/ 307 h 4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6593" h="431953">
                <a:moveTo>
                  <a:pt x="153808" y="307"/>
                </a:moveTo>
                <a:lnTo>
                  <a:pt x="8916593" y="0"/>
                </a:lnTo>
                <a:lnTo>
                  <a:pt x="8764349" y="431953"/>
                </a:lnTo>
                <a:lnTo>
                  <a:pt x="0" y="430130"/>
                </a:lnTo>
                <a:lnTo>
                  <a:pt x="153808" y="3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1" name="Rectangle 15"/>
          <p:cNvSpPr/>
          <p:nvPr userDrawn="1"/>
        </p:nvSpPr>
        <p:spPr>
          <a:xfrm rot="4198283">
            <a:off x="-2309230" y="3900703"/>
            <a:ext cx="8924335" cy="430689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6387"/>
              <a:gd name="connsiteX1" fmla="*/ 9307013 w 9307013"/>
              <a:gd name="connsiteY1" fmla="*/ 0 h 426387"/>
              <a:gd name="connsiteX2" fmla="*/ 9307013 w 9307013"/>
              <a:gd name="connsiteY2" fmla="*/ 425063 h 426387"/>
              <a:gd name="connsiteX3" fmla="*/ 300282 w 9307013"/>
              <a:gd name="connsiteY3" fmla="*/ 426387 h 426387"/>
              <a:gd name="connsiteX4" fmla="*/ 0 w 9307013"/>
              <a:gd name="connsiteY4" fmla="*/ 0 h 426387"/>
              <a:gd name="connsiteX0" fmla="*/ 155704 w 9006731"/>
              <a:gd name="connsiteY0" fmla="*/ 633 h 426387"/>
              <a:gd name="connsiteX1" fmla="*/ 9006731 w 9006731"/>
              <a:gd name="connsiteY1" fmla="*/ 0 h 426387"/>
              <a:gd name="connsiteX2" fmla="*/ 9006731 w 9006731"/>
              <a:gd name="connsiteY2" fmla="*/ 425063 h 426387"/>
              <a:gd name="connsiteX3" fmla="*/ 0 w 9006731"/>
              <a:gd name="connsiteY3" fmla="*/ 426387 h 426387"/>
              <a:gd name="connsiteX4" fmla="*/ 155704 w 9006731"/>
              <a:gd name="connsiteY4" fmla="*/ 633 h 426387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9010802 w 9010802"/>
              <a:gd name="connsiteY2" fmla="*/ 425063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9010802"/>
              <a:gd name="connsiteY0" fmla="*/ 633 h 428283"/>
              <a:gd name="connsiteX1" fmla="*/ 9010802 w 9010802"/>
              <a:gd name="connsiteY1" fmla="*/ 0 h 428283"/>
              <a:gd name="connsiteX2" fmla="*/ 8773430 w 9010802"/>
              <a:gd name="connsiteY2" fmla="*/ 425877 h 428283"/>
              <a:gd name="connsiteX3" fmla="*/ 0 w 9010802"/>
              <a:gd name="connsiteY3" fmla="*/ 428283 h 428283"/>
              <a:gd name="connsiteX4" fmla="*/ 159775 w 9010802"/>
              <a:gd name="connsiteY4" fmla="*/ 633 h 428283"/>
              <a:gd name="connsiteX0" fmla="*/ 159775 w 8924335"/>
              <a:gd name="connsiteY0" fmla="*/ 3039 h 430689"/>
              <a:gd name="connsiteX1" fmla="*/ 8924335 w 8924335"/>
              <a:gd name="connsiteY1" fmla="*/ 0 h 430689"/>
              <a:gd name="connsiteX2" fmla="*/ 8773430 w 8924335"/>
              <a:gd name="connsiteY2" fmla="*/ 428283 h 430689"/>
              <a:gd name="connsiteX3" fmla="*/ 0 w 8924335"/>
              <a:gd name="connsiteY3" fmla="*/ 430689 h 430689"/>
              <a:gd name="connsiteX4" fmla="*/ 159775 w 8924335"/>
              <a:gd name="connsiteY4" fmla="*/ 3039 h 43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4335" h="430689">
                <a:moveTo>
                  <a:pt x="159775" y="3039"/>
                </a:moveTo>
                <a:lnTo>
                  <a:pt x="8924335" y="0"/>
                </a:lnTo>
                <a:lnTo>
                  <a:pt x="8773430" y="428283"/>
                </a:lnTo>
                <a:lnTo>
                  <a:pt x="0" y="430689"/>
                </a:lnTo>
                <a:lnTo>
                  <a:pt x="159775" y="3039"/>
                </a:lnTo>
                <a:close/>
              </a:path>
            </a:pathLst>
          </a:custGeom>
          <a:solidFill>
            <a:srgbClr val="0095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22" name="Rectangle 16"/>
          <p:cNvSpPr/>
          <p:nvPr userDrawn="1"/>
        </p:nvSpPr>
        <p:spPr>
          <a:xfrm rot="4198283">
            <a:off x="-2753532" y="3904844"/>
            <a:ext cx="8911454" cy="424610"/>
          </a:xfrm>
          <a:custGeom>
            <a:avLst/>
            <a:gdLst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0 w 9307013"/>
              <a:gd name="connsiteY3" fmla="*/ 425063 h 425063"/>
              <a:gd name="connsiteX4" fmla="*/ 0 w 9307013"/>
              <a:gd name="connsiteY4" fmla="*/ 0 h 425063"/>
              <a:gd name="connsiteX0" fmla="*/ 0 w 9307013"/>
              <a:gd name="connsiteY0" fmla="*/ 0 h 425063"/>
              <a:gd name="connsiteX1" fmla="*/ 9307013 w 9307013"/>
              <a:gd name="connsiteY1" fmla="*/ 0 h 425063"/>
              <a:gd name="connsiteX2" fmla="*/ 9307013 w 9307013"/>
              <a:gd name="connsiteY2" fmla="*/ 425063 h 425063"/>
              <a:gd name="connsiteX3" fmla="*/ 311589 w 9307013"/>
              <a:gd name="connsiteY3" fmla="*/ 422991 h 425063"/>
              <a:gd name="connsiteX4" fmla="*/ 0 w 9307013"/>
              <a:gd name="connsiteY4" fmla="*/ 0 h 425063"/>
              <a:gd name="connsiteX0" fmla="*/ 150277 w 8995424"/>
              <a:gd name="connsiteY0" fmla="*/ 2109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50277 w 8995424"/>
              <a:gd name="connsiteY4" fmla="*/ 2109 h 425063"/>
              <a:gd name="connsiteX0" fmla="*/ 133091 w 8995424"/>
              <a:gd name="connsiteY0" fmla="*/ 306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3091 w 8995424"/>
              <a:gd name="connsiteY4" fmla="*/ 306 h 425063"/>
              <a:gd name="connsiteX0" fmla="*/ 146341 w 8995424"/>
              <a:gd name="connsiteY0" fmla="*/ 674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46341 w 8995424"/>
              <a:gd name="connsiteY4" fmla="*/ 674 h 425063"/>
              <a:gd name="connsiteX0" fmla="*/ 137030 w 8995424"/>
              <a:gd name="connsiteY0" fmla="*/ 1740 h 425063"/>
              <a:gd name="connsiteX1" fmla="*/ 8995424 w 8995424"/>
              <a:gd name="connsiteY1" fmla="*/ 0 h 425063"/>
              <a:gd name="connsiteX2" fmla="*/ 8995424 w 8995424"/>
              <a:gd name="connsiteY2" fmla="*/ 425063 h 425063"/>
              <a:gd name="connsiteX3" fmla="*/ 0 w 8995424"/>
              <a:gd name="connsiteY3" fmla="*/ 422991 h 425063"/>
              <a:gd name="connsiteX4" fmla="*/ 137030 w 8995424"/>
              <a:gd name="connsiteY4" fmla="*/ 1740 h 425063"/>
              <a:gd name="connsiteX0" fmla="*/ 147039 w 9005433"/>
              <a:gd name="connsiteY0" fmla="*/ 1740 h 425063"/>
              <a:gd name="connsiteX1" fmla="*/ 9005433 w 9005433"/>
              <a:gd name="connsiteY1" fmla="*/ 0 h 425063"/>
              <a:gd name="connsiteX2" fmla="*/ 9005433 w 9005433"/>
              <a:gd name="connsiteY2" fmla="*/ 425063 h 425063"/>
              <a:gd name="connsiteX3" fmla="*/ 0 w 9005433"/>
              <a:gd name="connsiteY3" fmla="*/ 401497 h 425063"/>
              <a:gd name="connsiteX4" fmla="*/ 147039 w 9005433"/>
              <a:gd name="connsiteY4" fmla="*/ 1740 h 425063"/>
              <a:gd name="connsiteX0" fmla="*/ 144537 w 9002931"/>
              <a:gd name="connsiteY0" fmla="*/ 1740 h 425063"/>
              <a:gd name="connsiteX1" fmla="*/ 9002931 w 9002931"/>
              <a:gd name="connsiteY1" fmla="*/ 0 h 425063"/>
              <a:gd name="connsiteX2" fmla="*/ 9002931 w 9002931"/>
              <a:gd name="connsiteY2" fmla="*/ 425063 h 425063"/>
              <a:gd name="connsiteX3" fmla="*/ 0 w 9002931"/>
              <a:gd name="connsiteY3" fmla="*/ 406869 h 425063"/>
              <a:gd name="connsiteX4" fmla="*/ 144537 w 9002931"/>
              <a:gd name="connsiteY4" fmla="*/ 1740 h 425063"/>
              <a:gd name="connsiteX0" fmla="*/ 144537 w 9002931"/>
              <a:gd name="connsiteY0" fmla="*/ 1740 h 424538"/>
              <a:gd name="connsiteX1" fmla="*/ 9002931 w 9002931"/>
              <a:gd name="connsiteY1" fmla="*/ 0 h 424538"/>
              <a:gd name="connsiteX2" fmla="*/ 8761886 w 9002931"/>
              <a:gd name="connsiteY2" fmla="*/ 424538 h 424538"/>
              <a:gd name="connsiteX3" fmla="*/ 0 w 9002931"/>
              <a:gd name="connsiteY3" fmla="*/ 406869 h 424538"/>
              <a:gd name="connsiteX4" fmla="*/ 144537 w 9002931"/>
              <a:gd name="connsiteY4" fmla="*/ 1740 h 424538"/>
              <a:gd name="connsiteX0" fmla="*/ 144537 w 8911454"/>
              <a:gd name="connsiteY0" fmla="*/ 1812 h 424610"/>
              <a:gd name="connsiteX1" fmla="*/ 8911454 w 8911454"/>
              <a:gd name="connsiteY1" fmla="*/ 0 h 424610"/>
              <a:gd name="connsiteX2" fmla="*/ 8761886 w 8911454"/>
              <a:gd name="connsiteY2" fmla="*/ 424610 h 424610"/>
              <a:gd name="connsiteX3" fmla="*/ 0 w 8911454"/>
              <a:gd name="connsiteY3" fmla="*/ 406941 h 424610"/>
              <a:gd name="connsiteX4" fmla="*/ 144537 w 8911454"/>
              <a:gd name="connsiteY4" fmla="*/ 1812 h 4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1454" h="424610">
                <a:moveTo>
                  <a:pt x="144537" y="1812"/>
                </a:moveTo>
                <a:lnTo>
                  <a:pt x="8911454" y="0"/>
                </a:lnTo>
                <a:lnTo>
                  <a:pt x="8761886" y="424610"/>
                </a:lnTo>
                <a:lnTo>
                  <a:pt x="0" y="406941"/>
                </a:lnTo>
                <a:lnTo>
                  <a:pt x="144537" y="18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-1" y="0"/>
            <a:ext cx="14630401" cy="792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80136" y="900113"/>
            <a:ext cx="13014000" cy="8309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80136" y="2160270"/>
            <a:ext cx="13012027" cy="51486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784493" y="7929839"/>
            <a:ext cx="1015465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25.04.2023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49079" y="7929839"/>
            <a:ext cx="4294671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165" y="312833"/>
            <a:ext cx="994580" cy="1250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905" y="8026760"/>
            <a:ext cx="936547" cy="1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50" r:id="rId3"/>
    <p:sldLayoutId id="2147483672" r:id="rId4"/>
    <p:sldLayoutId id="2147483651" r:id="rId5"/>
    <p:sldLayoutId id="2147483670" r:id="rId6"/>
    <p:sldLayoutId id="2147483656" r:id="rId7"/>
    <p:sldLayoutId id="2147483675" r:id="rId8"/>
    <p:sldLayoutId id="2147483660" r:id="rId9"/>
    <p:sldLayoutId id="2147483652" r:id="rId10"/>
    <p:sldLayoutId id="2147483673" r:id="rId11"/>
    <p:sldLayoutId id="2147483653" r:id="rId12"/>
    <p:sldLayoutId id="2147483674" r:id="rId13"/>
    <p:sldLayoutId id="2147483654" r:id="rId14"/>
    <p:sldLayoutId id="2147483655" r:id="rId15"/>
    <p:sldLayoutId id="2147483661" r:id="rId16"/>
    <p:sldLayoutId id="2147483667" r:id="rId17"/>
    <p:sldLayoutId id="2147483666" r:id="rId18"/>
    <p:sldLayoutId id="2147483668" r:id="rId19"/>
    <p:sldLayoutId id="2147483669" r:id="rId20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0400" indent="-230400" algn="l" defTabSz="109728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460800" indent="-230400" algn="l" defTabSz="109728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691200" indent="-230400" algn="l" defTabSz="109728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921600" indent="-230400" algn="l" defTabSz="109728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152000" indent="-230400" algn="l" defTabSz="109728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02FC1A7A-E7F6-4A5B-AEA3-115A6E690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6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112"/>
            <a:ext cx="8086610" cy="122888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nb-NO" sz="8000" dirty="0">
                <a:solidFill>
                  <a:srgbClr val="0000FF"/>
                </a:solidFill>
                <a:latin typeface="Arial Nova Cond" panose="020B0506020202020204" pitchFamily="34" charset="0"/>
                <a:cs typeface="Arial"/>
              </a:rPr>
              <a:t>ÅRSHJUL </a:t>
            </a:r>
            <a:br>
              <a:rPr lang="nb-NO" sz="8000" dirty="0">
                <a:solidFill>
                  <a:srgbClr val="0000FF"/>
                </a:solidFill>
                <a:latin typeface="Arial Nova Cond" panose="020B0506020202020204" pitchFamily="34" charset="0"/>
                <a:cs typeface="Arial"/>
              </a:rPr>
            </a:br>
            <a:r>
              <a:rPr lang="nb-NO" sz="8000" dirty="0">
                <a:solidFill>
                  <a:srgbClr val="0000FF"/>
                </a:solidFill>
                <a:latin typeface="Arial Nova Cond" panose="020B0506020202020204" pitchFamily="34" charset="0"/>
                <a:cs typeface="Arial"/>
              </a:rPr>
              <a:t>HITRA FK 2023</a:t>
            </a:r>
            <a:endParaRPr lang="nb-NO" sz="8000" dirty="0">
              <a:solidFill>
                <a:srgbClr val="0000FF"/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E487F0F-3F87-4729-9860-760BB440E7F3}"/>
              </a:ext>
            </a:extLst>
          </p:cNvPr>
          <p:cNvSpPr txBox="1">
            <a:spLocks/>
          </p:cNvSpPr>
          <p:nvPr/>
        </p:nvSpPr>
        <p:spPr>
          <a:xfrm>
            <a:off x="0" y="6459542"/>
            <a:ext cx="14630400" cy="1770058"/>
          </a:xfrm>
          <a:prstGeom prst="rect">
            <a:avLst/>
          </a:prstGeom>
          <a:solidFill>
            <a:srgbClr val="002060">
              <a:alpha val="63000"/>
            </a:srgbClr>
          </a:solidFill>
        </p:spPr>
        <p:txBody>
          <a:bodyPr vert="horz" lIns="0" tIns="0" rIns="0" bIns="0" rtlCol="0" anchor="b" anchorCtr="0">
            <a:norm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24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HFK – EKTE GLEDE! Humør – Forbilde - Kameratskap</a:t>
            </a:r>
          </a:p>
        </p:txBody>
      </p:sp>
    </p:spTree>
    <p:extLst>
      <p:ext uri="{BB962C8B-B14F-4D97-AF65-F5344CB8AC3E}">
        <p14:creationId xmlns:p14="http://schemas.microsoft.com/office/powerpoint/2010/main" val="250675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40470"/>
              </p:ext>
            </p:extLst>
          </p:nvPr>
        </p:nvGraphicFramePr>
        <p:xfrm>
          <a:off x="0" y="1"/>
          <a:ext cx="14630400" cy="8229597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593339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SEPTEMBER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39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170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28.08.-03.09.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28.08.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29.08.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30.08.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31.08.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Fotballederkurs 1 og 2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Fotballederkurs 1 og 2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469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04.-10.09.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Studietur Kvalitetsklubb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Studietur Kvalitetsklubb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Studietur Kvalitetsklubb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10.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Studietur Kvalitetsklubb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C00000"/>
                          </a:solidFill>
                          <a:effectLst/>
                          <a:latin typeface="Arial Nova Cond"/>
                          <a:cs typeface="Arial"/>
                        </a:rPr>
                        <a:t>Frist overganger fotball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469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11.-17.09.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12.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rgbClr val="0000FF"/>
                        </a:solidFill>
                        <a:effectLst/>
                        <a:latin typeface="Arial Nova Cond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dirty="0"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15.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17.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469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18.-24.09.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18.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C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Klubb BDO – Nomineringsfrist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latin typeface="Arial Nova Cond"/>
                        </a:rPr>
                        <a:t>HFK Styremøte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19.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  <a:tr h="181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25.09.-01.10.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25.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>
                        <a:solidFill>
                          <a:srgbClr val="0000FF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27.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28.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/>
                        </a:rPr>
                        <a:t>Dommermøte DA i </a:t>
                      </a:r>
                      <a:r>
                        <a:rPr lang="nb-NO" sz="1200" b="1" i="0" u="none" strike="noStrike" noProof="0" dirty="0" err="1">
                          <a:solidFill>
                            <a:srgbClr val="0000FF"/>
                          </a:solidFill>
                          <a:effectLst/>
                          <a:latin typeface="Arial Nova Cond"/>
                        </a:rPr>
                        <a:t>Kval.klubb</a:t>
                      </a: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/>
                        </a:rPr>
                        <a:t> – Orkdal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30.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Klubb BDO </a:t>
                      </a: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Kartleggingstreninger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G/J (09)-10/11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01.10.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Klubb BDO – </a:t>
                      </a: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Kartleggingstreninger 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G/J (09)-10/11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C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Påmeldingsfrist futsal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0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25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28224"/>
              </p:ext>
            </p:extLst>
          </p:nvPr>
        </p:nvGraphicFramePr>
        <p:xfrm>
          <a:off x="0" y="0"/>
          <a:ext cx="14630400" cy="8520631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55517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OKTOBER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23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741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02.-08.10.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Fagtirsdag Fotballspillet</a:t>
                      </a: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08.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741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09.-15.10.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0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Høstferie Trøndelag</a:t>
                      </a: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10.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14.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2036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16.-22.10.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latin typeface="Arial Nova Cond"/>
                        </a:rPr>
                        <a:t>HFK Styremøte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930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23.-29.10.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27. 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28.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"Fotball for Jenter"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Seminar for jentespillere og trenere</a:t>
                      </a:r>
                      <a:endParaRPr lang="nb-NO" sz="1200" b="0" i="0" u="none" strike="noStrike" noProof="0" dirty="0">
                        <a:effectLst/>
                        <a:latin typeface="Arial Nova Cond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Trønderidrettens møteplass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50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50085"/>
              </p:ext>
            </p:extLst>
          </p:nvPr>
        </p:nvGraphicFramePr>
        <p:xfrm>
          <a:off x="0" y="0"/>
          <a:ext cx="14630400" cy="8229599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55517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NOVEMBER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23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741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30.10.-05.11.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30.10.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31.10.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C00000"/>
                          </a:solidFill>
                          <a:latin typeface="Arial Nova Cond" panose="020B0506020202020204" pitchFamily="34" charset="0"/>
                        </a:rPr>
                        <a:t>Frist søknad klubbturneringer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02.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741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06.-12.11.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07.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</a:rPr>
                        <a:t>Fagtirsdag Fotballspillet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rgbClr val="0000FF"/>
                          </a:solidFill>
                          <a:effectLst/>
                          <a:latin typeface="Arial Nova Cond" panose="020B0506020202020204" pitchFamily="34" charset="0"/>
                        </a:rPr>
                        <a:t>Dommermøte Orkdal</a:t>
                      </a:r>
                      <a:endParaRPr lang="nb-NO" sz="120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Nettverkssamling Trenerveileder (Fysisk)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Trøndersk Fotballseminar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12.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rgbClr val="C00000"/>
                          </a:solidFill>
                          <a:effectLst/>
                          <a:latin typeface="Arial Nova Cond" panose="020B0506020202020204" pitchFamily="34" charset="0"/>
                        </a:rPr>
                        <a:t>Frist bekrefte plass senior 2024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</a:rPr>
                        <a:t>Nettverkssamling Trenerveileder (Fysisk)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Trøndersk Fotballseminar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2036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13.-19.11.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latin typeface="Arial Nova Cond"/>
                        </a:rPr>
                        <a:t>HFK Styremøte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14.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16.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rgbClr val="0000FF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19.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C000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Frist baneskjema for 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>
                        <a:solidFill>
                          <a:srgbClr val="C0000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930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20.-26.11.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</a:rPr>
                        <a:t>Klubbforum Orkdal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24.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26.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chemeClr val="tx1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7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486329"/>
              </p:ext>
            </p:extLst>
          </p:nvPr>
        </p:nvGraphicFramePr>
        <p:xfrm>
          <a:off x="0" y="0"/>
          <a:ext cx="14630400" cy="8229599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55517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DESEMBER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23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741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27.11.-03.12.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27.11.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28.11.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29.11.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30.11.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02.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741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04.-10.12.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C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Påmelding av lag for sesongen 2024 åpner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05.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2036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11.-17.12.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latin typeface="Arial Nova Cond"/>
                        </a:rPr>
                        <a:t>HFK Styremøte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930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51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18.-24.12.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18.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19.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1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948614"/>
              </p:ext>
            </p:extLst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625522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JANUAR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52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836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02.-08.01.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05.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756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09.-15.01.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C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Frist påmelding av lag seriespill 13-19 år og senior, NM J16 og J19, Trøndersk mesterskap ungdom og Adressacupen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C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Frist søknad sammensatte lag og klubbsamarbeid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cs typeface="Arial"/>
                        </a:rPr>
                        <a:t>Fotballederkurs 1 og 3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cs typeface="Arial"/>
                        </a:rPr>
                        <a:t>Fotballederkurs 1 og 3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855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16.-22.01.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rgbClr val="C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Klubb BDO - Nomineringsfrist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19.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903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23.-29.01.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Arial Nova Cond"/>
                        </a:rPr>
                        <a:t>Nettverkssamling trenerveiledere (Digital)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Klubb BDO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 err="1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Kartleggingstr</a:t>
                      </a: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. G/J (09)10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Treninger G/J 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rgbClr val="00206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29.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Klubb BDO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0" dirty="0" err="1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Kartleggingstr</a:t>
                      </a: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. G/J (09)10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0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Treninger G/J 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rgbClr val="00206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7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576430"/>
              </p:ext>
            </p:extLst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625522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FEBRUAR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52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836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30.01.-05.02.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30.01.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31.01.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200" b="1" dirty="0">
                        <a:solidFill>
                          <a:srgbClr val="C0000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04.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accent6"/>
                          </a:solidFill>
                          <a:latin typeface="Arial Nova Cond" panose="020B0506020202020204" pitchFamily="34" charset="0"/>
                        </a:rPr>
                        <a:t>Eggens Trenerskole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</a:rPr>
                        <a:t>Eggens Trenerskole</a:t>
                      </a:r>
                      <a:endParaRPr lang="nb-NO" sz="1200" b="1" i="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756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06.-12.02.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rgbClr val="0000FF"/>
                        </a:solidFill>
                        <a:effectLst/>
                        <a:latin typeface="Arial Nova Cond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07.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accent6"/>
                          </a:solidFill>
                          <a:latin typeface="Arial Nova Cond" panose="020B0506020202020204" pitchFamily="34" charset="0"/>
                        </a:rPr>
                        <a:t>Fagtirsdag Fotballspillet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>
                        <a:solidFill>
                          <a:srgbClr val="0000FF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accent2"/>
                          </a:solidFill>
                          <a:effectLst/>
                          <a:latin typeface="Arial Nova Cond" panose="020B0506020202020204" pitchFamily="34" charset="0"/>
                        </a:rPr>
                        <a:t>Søknadsfrist for opptak til «Fremtidens ledere 2023»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>
                        <a:solidFill>
                          <a:srgbClr val="0000FF"/>
                        </a:solidFill>
                        <a:effectLst/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>
                        <a:solidFill>
                          <a:srgbClr val="0000FF"/>
                        </a:solidFill>
                        <a:effectLst/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C000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Frist påmelding av lag seriespill 10-12 år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rgbClr val="C000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Frist søknad dispensasjon fra aldersbestemmelsene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Lokalt Fotballederkurs 1 og fagsamling dommere Innherred, Orkdal og Gauldal/</a:t>
                      </a:r>
                      <a:r>
                        <a:rPr lang="nb-NO" sz="1200" b="1" dirty="0" err="1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N.Ø.dal</a:t>
                      </a:r>
                      <a:endParaRPr lang="nb-NO" sz="1200" b="1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Lokalt FIKS-kurs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Kurs i lov/reglement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Lokalt Fotballederkurs 1 Innherred, Orkdal og Gauldal/</a:t>
                      </a:r>
                      <a:r>
                        <a:rPr lang="nb-NO" sz="1200" b="1" dirty="0" err="1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N.Ø.dal</a:t>
                      </a:r>
                      <a:endParaRPr lang="nb-NO" sz="1200" b="1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Lokalt FIKS-kurs 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Kurs i lov/reglement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200" b="1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855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13.-19.02.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HFK Styremøte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14.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latin typeface="Arial Nova Cond" panose="020B0506020202020204" pitchFamily="34" charset="0"/>
                        </a:rPr>
                        <a:t>Nettverkssamling trenerveileder (Fysisk) Trondheim</a:t>
                      </a:r>
                      <a:endParaRPr lang="nb-NO" sz="1200" b="1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16.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Nettverkssamling trenerveileder (Fysisk) Orkdal/Gauldal-nord + Fosen/Stjørdal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Klubb BDO – Kampdag</a:t>
                      </a:r>
                      <a:endParaRPr lang="nb-NO" sz="1200" b="1" dirty="0">
                        <a:solidFill>
                          <a:srgbClr val="00206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19.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Klubb BDO – Kampdag</a:t>
                      </a:r>
                      <a:endParaRPr lang="nb-NO" sz="1200" b="1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903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20.-26.02.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Vinterferie Trøndelag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20.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21.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24.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27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86000"/>
              </p:ext>
            </p:extLst>
          </p:nvPr>
        </p:nvGraphicFramePr>
        <p:xfrm>
          <a:off x="0" y="1"/>
          <a:ext cx="14630400" cy="8376355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58547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MARS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36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312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27.02.-05.03.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27.02.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28.02.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/>
                        </a:rPr>
                        <a:t>Dommermøte DA i </a:t>
                      </a:r>
                      <a:r>
                        <a:rPr lang="nb-NO" sz="1200" b="1" i="0" u="none" strike="noStrike" noProof="0" dirty="0" err="1">
                          <a:solidFill>
                            <a:srgbClr val="0000FF"/>
                          </a:solidFill>
                          <a:effectLst/>
                          <a:latin typeface="Arial Nova Cond"/>
                        </a:rPr>
                        <a:t>Kval.klubb</a:t>
                      </a: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/>
                        </a:rPr>
                        <a:t> - Orkdal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340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06.-12.03.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HFK Årsmøte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NFF Trøndelag Bærekraftseminar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Kvalitetsklubbsamling 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NFF Trøndelag Kretsting 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Styremøte 03-22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643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13.-19.03.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14.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  <a:b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</a:br>
                      <a:endParaRPr lang="nb-NO" sz="1200" dirty="0">
                        <a:solidFill>
                          <a:srgbClr val="0000FF"/>
                        </a:solidFill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Team BDO – Kampsamling G13/14 (Abrahallen)</a:t>
                      </a: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Team BDO – Kampsamling G13/14 (Abrahallen)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19.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CC99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Team BDO – Kampsamling G13/14 (Abrahallen)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47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20.-26.03.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20.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HFK Styremøte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24.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  <a:tr h="1781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27.03-.02.04.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27.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30.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31.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3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70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00666"/>
              </p:ext>
            </p:extLst>
          </p:nvPr>
        </p:nvGraphicFramePr>
        <p:xfrm>
          <a:off x="0" y="0"/>
          <a:ext cx="14630396" cy="8229602"/>
        </p:xfrm>
        <a:graphic>
          <a:graphicData uri="http://schemas.openxmlformats.org/drawingml/2006/table">
            <a:tbl>
              <a:tblPr firstRow="1" firstCol="1" bandRow="1"/>
              <a:tblGrid>
                <a:gridCol w="190499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752075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639132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APRIL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5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03.-09.04.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Påskeferie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Skjærtorsdag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Langfredag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latin typeface="Arial Nova Cond" panose="020B0506020202020204" pitchFamily="34" charset="0"/>
                        </a:rPr>
                        <a:t>09.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latin typeface="Arial Nova Cond" panose="020B0506020202020204" pitchFamily="34" charset="0"/>
                        </a:rPr>
                        <a:t>Første påskedag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10.-16.04.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Andre påskedag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</a:rPr>
                        <a:t>Fagtirsdag Fotballspillet</a:t>
                      </a:r>
                      <a:endParaRPr lang="nb-NO" sz="1200" b="1" i="0" u="none" strike="noStrike" noProof="0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12.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K</a:t>
                      </a:r>
                      <a:r>
                        <a:rPr lang="nb-NO" sz="1200" b="1" i="0" u="none" strike="noStrike" noProof="0" dirty="0" err="1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</a:rPr>
                        <a:t>lubbforum</a:t>
                      </a:r>
                      <a:r>
                        <a:rPr lang="nb-NO" sz="1200" b="1" i="0" u="none" strike="noStrike" noProof="0" dirty="0">
                          <a:solidFill>
                            <a:srgbClr val="7030A0"/>
                          </a:solidFill>
                          <a:effectLst/>
                          <a:latin typeface="Arial Nova Cond" panose="020B0506020202020204" pitchFamily="34" charset="0"/>
                        </a:rPr>
                        <a:t> Orkdal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rgbClr val="0000FF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200" b="1" i="0" u="none" strike="noStrike" noProof="0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Lerøy Cup 2023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Lerøy Cup 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Lerøy Cup 2023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17.-23.04.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19.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20.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24.-30.04.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HFK Styremøte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27.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30.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0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4285"/>
              </p:ext>
            </p:extLst>
          </p:nvPr>
        </p:nvGraphicFramePr>
        <p:xfrm>
          <a:off x="0" y="0"/>
          <a:ext cx="14630400" cy="8229602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639132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MAI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5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01.-07.05.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accent6"/>
                          </a:solidFill>
                          <a:effectLst/>
                          <a:latin typeface="Arial Nova Cond"/>
                          <a:cs typeface="Arial"/>
                        </a:rPr>
                        <a:t>Fagtirsdag Fotballspillet</a:t>
                      </a: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 err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Webinar</a:t>
                      </a: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 Tema Fair Play i barnefotball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08.-14.05.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09.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15.-21.05.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rgbClr val="0000FF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Grunnlovsdag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Kr.Himmelfartsdag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19.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latin typeface="Arial Nova Cond"/>
                        </a:rPr>
                        <a:t>20.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833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22.-28.05.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22.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latin typeface="Arial Nova Cond" panose="020B0506020202020204" pitchFamily="34" charset="0"/>
                        </a:rPr>
                        <a:t>HFK Styremøte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24.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25.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28.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7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905039"/>
              </p:ext>
            </p:extLst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662999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JUNI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67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2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29.05.-04.06.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29.05.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Andre pinsedag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30.05.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31.05.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/>
                          <a:cs typeface="Arial"/>
                        </a:rPr>
                        <a:t>Nettverkssamling trenerveiledere (Fysisk)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312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05.-11.06.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/>
                          <a:cs typeface="Arial"/>
                        </a:rPr>
                        <a:t>Fagtirsdag Fotballspillet</a:t>
                      </a: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C00000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Frist lagsendringer fra vår til høst (10–19 år)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>
                        <a:solidFill>
                          <a:srgbClr val="C00000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312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12.-18.06.</a:t>
                      </a: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17.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149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19.-25.06.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19.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HFK Styremøte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20.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21.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22.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CC9900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i="0" u="none" strike="noStrike" noProof="0" dirty="0">
                        <a:solidFill>
                          <a:srgbClr val="7030A0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23.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  <a:tr h="190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26.06.-02.07.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30.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01.07.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02.07.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36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92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07605"/>
              </p:ext>
            </p:extLst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667814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JULI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74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03.-09.07.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 panose="020B0506020202020204" pitchFamily="34" charset="0"/>
                        </a:rPr>
                        <a:t>Storsjøcup</a:t>
                      </a:r>
                      <a:endParaRPr lang="nb-NO" sz="1200" dirty="0">
                        <a:solidFill>
                          <a:srgbClr val="0000FF"/>
                        </a:solidFill>
                        <a:latin typeface="Arial Nova Cond" panose="020B0506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 panose="020B0506020202020204" pitchFamily="34" charset="0"/>
                        </a:rPr>
                        <a:t>Storsjøcup</a:t>
                      </a:r>
                      <a:endParaRPr lang="nb-NO" sz="1200" dirty="0">
                        <a:solidFill>
                          <a:srgbClr val="0000FF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 panose="020B0506020202020204" pitchFamily="34" charset="0"/>
                        </a:rPr>
                        <a:t>Storsjøcup</a:t>
                      </a: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 panose="020B0506020202020204" pitchFamily="34" charset="0"/>
                        </a:rPr>
                        <a:t>Storsjøcup</a:t>
                      </a: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Arial Nova Cond" panose="020B0506020202020204" pitchFamily="34" charset="0"/>
                        </a:rPr>
                        <a:t>Storsjøcup</a:t>
                      </a:r>
                      <a:endParaRPr lang="nb-NO" sz="1200" dirty="0"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74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10.-16.07.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6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IGA Hitra Guernsey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74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17.-23.07.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19.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20.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23.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2044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24.-30.07.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24.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25.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</a:rPr>
                        <a:t>27.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28.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ea typeface="Calibri" panose="020F0502020204030204" pitchFamily="34" charset="0"/>
                          <a:cs typeface="Arial"/>
                        </a:rPr>
                        <a:t>29.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 panose="020B0506020202020204" pitchFamily="34" charset="0"/>
                          <a:cs typeface="Arial"/>
                        </a:rPr>
                        <a:t>30.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  <a:effectLst/>
                        <a:latin typeface="Arial Nova Cond" panose="020B050602020202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08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7E0119E-6A77-4F54-A21D-227176D1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58042"/>
              </p:ext>
            </p:extLst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firstCol="1" bandRow="1"/>
              <a:tblGrid>
                <a:gridCol w="1828539">
                  <a:extLst>
                    <a:ext uri="{9D8B030D-6E8A-4147-A177-3AD203B41FA5}">
                      <a16:colId xmlns:a16="http://schemas.microsoft.com/office/drawing/2014/main" val="365986916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223775439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460321378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633559904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2590485783"/>
                    </a:ext>
                  </a:extLst>
                </a:gridCol>
                <a:gridCol w="1828539">
                  <a:extLst>
                    <a:ext uri="{9D8B030D-6E8A-4147-A177-3AD203B41FA5}">
                      <a16:colId xmlns:a16="http://schemas.microsoft.com/office/drawing/2014/main" val="1421101305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3634392427"/>
                    </a:ext>
                  </a:extLst>
                </a:gridCol>
                <a:gridCol w="1829583">
                  <a:extLst>
                    <a:ext uri="{9D8B030D-6E8A-4147-A177-3AD203B41FA5}">
                      <a16:colId xmlns:a16="http://schemas.microsoft.com/office/drawing/2014/main" val="4087224529"/>
                    </a:ext>
                  </a:extLst>
                </a:gridCol>
              </a:tblGrid>
              <a:tr h="667814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AUGUST</a:t>
                      </a:r>
                      <a:endParaRPr lang="nb-NO" sz="2800">
                        <a:solidFill>
                          <a:schemeClr val="bg1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185812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UKENR./DATO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MANDAG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TIRSDAG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ONSDAG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TORSDAG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FREDAG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LØRDAG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solidFill>
                            <a:srgbClr val="FFFFFF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SØNDAG</a:t>
                      </a:r>
                      <a:endParaRPr lang="nb-NO" sz="1400"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05520"/>
                  </a:ext>
                </a:extLst>
              </a:tr>
              <a:tr h="174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31.07.-06.08.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31.07.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01.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02.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0" i="0" u="none" strike="noStrike" noProof="0" dirty="0"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rgbClr val="0000FF"/>
                        </a:solidFill>
                        <a:effectLst/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04.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0" i="0" u="none" strike="noStrike" noProof="0" dirty="0"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u="none" strike="noStrike" noProof="0" dirty="0">
                        <a:solidFill>
                          <a:srgbClr val="0000FF"/>
                        </a:solidFill>
                        <a:effectLst/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05.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0" i="0" u="none" strike="noStrike" noProof="0" dirty="0"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dirty="0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06.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0" i="0" u="none" strike="noStrike" noProof="0" dirty="0"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dirty="0">
                        <a:solidFill>
                          <a:schemeClr val="tx1"/>
                        </a:solidFill>
                        <a:effectLst/>
                        <a:latin typeface="Arial Nova Cond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25680"/>
                  </a:ext>
                </a:extLst>
              </a:tr>
              <a:tr h="174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07.-13.08.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latin typeface="Arial Nova Cond"/>
                        </a:rPr>
                        <a:t>07.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latin typeface="Arial Nova Cond"/>
                        </a:rPr>
                        <a:t>HFK Styremøte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08.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i="0" dirty="0">
                        <a:solidFill>
                          <a:srgbClr val="002060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09.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dirty="0">
                        <a:solidFill>
                          <a:schemeClr val="accent6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10.</a:t>
                      </a:r>
                    </a:p>
                    <a:p>
                      <a:pPr lvl="0" defTabSz="109728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200" b="1" i="0" dirty="0">
                        <a:solidFill>
                          <a:schemeClr val="accent6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11.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nb-NO" sz="1200" b="1" i="0" dirty="0">
                        <a:solidFill>
                          <a:schemeClr val="accent6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12.</a:t>
                      </a:r>
                    </a:p>
                    <a:p>
                      <a:pPr lvl="0" defTabSz="109728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200" b="1" i="0" dirty="0">
                        <a:solidFill>
                          <a:schemeClr val="accent6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13.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9900"/>
                        </a:solidFill>
                        <a:effectLst/>
                        <a:uLnTx/>
                        <a:uFillTx/>
                        <a:latin typeface="Arial Nova Cond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b="1" i="0" dirty="0">
                        <a:solidFill>
                          <a:schemeClr val="accent6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0709"/>
                  </a:ext>
                </a:extLst>
              </a:tr>
              <a:tr h="174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14.-20.08.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16.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err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Toppidrettsveka</a:t>
                      </a:r>
                      <a:endParaRPr lang="nb-NO" sz="1200" b="1" dirty="0">
                        <a:solidFill>
                          <a:schemeClr val="accent6"/>
                        </a:solidFill>
                        <a:effectLst/>
                        <a:latin typeface="Arial Nova Cond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17.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18.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19.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latin typeface="Arial Nova Cond"/>
                        </a:rPr>
                        <a:t>20.</a:t>
                      </a:r>
                    </a:p>
                    <a:p>
                      <a:pPr marL="0" marR="0" lvl="0" indent="0" algn="l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2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Frist for kampendringer høstsesongen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dirty="0">
                        <a:solidFill>
                          <a:schemeClr val="tx1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5348"/>
                  </a:ext>
                </a:extLst>
              </a:tr>
              <a:tr h="2044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34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chemeClr val="bg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21.-27.08.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>
                        <a:solidFill>
                          <a:schemeClr val="bg1"/>
                        </a:solidFill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21.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nb-NO" sz="1200" dirty="0"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22.</a:t>
                      </a:r>
                      <a:endParaRPr lang="nb-NO" sz="1200" b="1" i="0" u="none" strike="noStrike" noProof="0" dirty="0">
                        <a:solidFill>
                          <a:srgbClr val="7030A0"/>
                        </a:solidFill>
                        <a:effectLst/>
                        <a:latin typeface="Arial Nova Cond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b="1" i="0" u="none" strike="noStrike" noProof="0" dirty="0">
                        <a:solidFill>
                          <a:srgbClr val="7030A0"/>
                        </a:solidFill>
                        <a:effectLst/>
                        <a:latin typeface="Arial Nova Cond"/>
                      </a:endParaRP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23.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 dirty="0">
                          <a:solidFill>
                            <a:srgbClr val="7030A0"/>
                          </a:solidFill>
                          <a:effectLst/>
                          <a:latin typeface="Arial Nova Cond"/>
                        </a:rPr>
                        <a:t>Klubbforum Orkdal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 Nova Cond"/>
                        </a:rPr>
                        <a:t>24.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cs typeface="Arial"/>
                        </a:rPr>
                        <a:t>25.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26.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  <a:effectLst/>
                          <a:latin typeface="Arial Nova Cond"/>
                          <a:ea typeface="Calibri" panose="020F0502020204030204" pitchFamily="34" charset="0"/>
                          <a:cs typeface="Arial"/>
                        </a:rPr>
                        <a:t>27.</a:t>
                      </a:r>
                    </a:p>
                  </a:txBody>
                  <a:tcPr marL="65406" marR="65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471822"/>
      </p:ext>
    </p:extLst>
  </p:cSld>
  <p:clrMapOvr>
    <a:masterClrMapping/>
  </p:clrMapOvr>
</p:sld>
</file>

<file path=ppt/theme/theme1.xml><?xml version="1.0" encoding="utf-8"?>
<a:theme xmlns:a="http://schemas.openxmlformats.org/drawingml/2006/main" name="PPTmal_NFF_til_godkjenning">
  <a:themeElements>
    <a:clrScheme name="NF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05B"/>
      </a:accent1>
      <a:accent2>
        <a:srgbClr val="D0112B"/>
      </a:accent2>
      <a:accent3>
        <a:srgbClr val="53565A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NFF_Trondelag" id="{A00F9512-CDF7-4DCA-AB48-2ACE316017DF}" vid="{1BED262A-018D-4D78-A5DD-4A9D3D4B89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158030455E81478FF8DD5D634320A1" ma:contentTypeVersion="16" ma:contentTypeDescription="Opprett et nytt dokument." ma:contentTypeScope="" ma:versionID="1ef0be207452e9ff4e894bd17a303600">
  <xsd:schema xmlns:xsd="http://www.w3.org/2001/XMLSchema" xmlns:xs="http://www.w3.org/2001/XMLSchema" xmlns:p="http://schemas.microsoft.com/office/2006/metadata/properties" xmlns:ns2="340412db-9df7-47e0-89e5-48811f1c4c2a" xmlns:ns3="583ea101-0eb9-422e-80d5-4af1a96f63d1" xmlns:ns4="9e538389-cabc-4d4e-918a-8beb7ac0ecaa" targetNamespace="http://schemas.microsoft.com/office/2006/metadata/properties" ma:root="true" ma:fieldsID="2f5b8f876b887920209ce834e5d2c1fb" ns2:_="" ns3:_="" ns4:_="">
    <xsd:import namespace="340412db-9df7-47e0-89e5-48811f1c4c2a"/>
    <xsd:import namespace="583ea101-0eb9-422e-80d5-4af1a96f63d1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0412db-9df7-47e0-89e5-48811f1c4c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ea101-0eb9-422e-80d5-4af1a96f63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95ab5243-c8f6-47aa-b5e5-f06bc05e76a8}" ma:internalName="TaxCatchAll" ma:showField="CatchAllData" ma:web="583ea101-0eb9-422e-80d5-4af1a96f63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0412db-9df7-47e0-89e5-48811f1c4c2a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D12769-772B-4E98-982F-C600C03FE06B}">
  <ds:schemaRefs>
    <ds:schemaRef ds:uri="340412db-9df7-47e0-89e5-48811f1c4c2a"/>
    <ds:schemaRef ds:uri="583ea101-0eb9-422e-80d5-4af1a96f63d1"/>
    <ds:schemaRef ds:uri="9e538389-cabc-4d4e-918a-8beb7ac0ec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E6D9FDB-23DD-4238-8885-9F56983A1775}">
  <ds:schemaRefs>
    <ds:schemaRef ds:uri="http://schemas.microsoft.com/office/2006/documentManagement/types"/>
    <ds:schemaRef ds:uri="http://purl.org/dc/elements/1.1/"/>
    <ds:schemaRef ds:uri="9e538389-cabc-4d4e-918a-8beb7ac0ecaa"/>
    <ds:schemaRef ds:uri="http://schemas.microsoft.com/office/2006/metadata/properties"/>
    <ds:schemaRef ds:uri="583ea101-0eb9-422e-80d5-4af1a96f63d1"/>
    <ds:schemaRef ds:uri="340412db-9df7-47e0-89e5-48811f1c4c2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00048D1-7BF4-4CC5-AA87-320901D3AF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PPTmal_NFF_Trondelag</Template>
  <TotalTime>38</TotalTime>
  <Words>1547</Words>
  <Application>Microsoft Office PowerPoint</Application>
  <PresentationFormat>Egendefinert</PresentationFormat>
  <Paragraphs>780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Arial Nova Cond</vt:lpstr>
      <vt:lpstr>Calibri</vt:lpstr>
      <vt:lpstr>PPTmal_NFF_til_godkjenning</vt:lpstr>
      <vt:lpstr>ÅRSHJUL  HITRA FK 2023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Addpoint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Langørgen, Bjørn</dc:creator>
  <cp:lastModifiedBy>Kjersti Rønningen</cp:lastModifiedBy>
  <cp:revision>5</cp:revision>
  <cp:lastPrinted>2021-11-01T12:45:44Z</cp:lastPrinted>
  <dcterms:created xsi:type="dcterms:W3CDTF">2018-01-19T11:05:32Z</dcterms:created>
  <dcterms:modified xsi:type="dcterms:W3CDTF">2023-04-25T11:37:15Z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0x0101001F158030455E81478FF8DD5D634320A1</vt:lpwstr>
  </property>
  <property fmtid="{D5CDD505-2E9C-101B-9397-08002B2CF9AE}" pid="3" name="Dokumentkategori">
    <vt:lpwstr/>
  </property>
  <property fmtid="{D5CDD505-2E9C-101B-9397-08002B2CF9AE}" pid="4" name="OrgTilhorighet">
    <vt:lpwstr>10;#SF26 Norges Fotballforbund|a5dbfe01-86a2-4c8a-acf7-ac640c4584ea</vt:lpwstr>
  </property>
  <property fmtid="{D5CDD505-2E9C-101B-9397-08002B2CF9AE}" pid="5" name="MediaServiceImageTags">
    <vt:lpwstr/>
  </property>
</Properties>
</file>